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sldIdLst>
    <p:sldId id="278" r:id="rId2"/>
    <p:sldId id="315" r:id="rId3"/>
    <p:sldId id="275" r:id="rId4"/>
    <p:sldId id="276" r:id="rId5"/>
    <p:sldId id="308" r:id="rId6"/>
    <p:sldId id="287" r:id="rId7"/>
    <p:sldId id="288" r:id="rId8"/>
    <p:sldId id="309" r:id="rId9"/>
    <p:sldId id="289" r:id="rId10"/>
    <p:sldId id="310" r:id="rId11"/>
    <p:sldId id="290" r:id="rId12"/>
    <p:sldId id="311" r:id="rId13"/>
    <p:sldId id="312" r:id="rId14"/>
    <p:sldId id="300" r:id="rId15"/>
    <p:sldId id="291" r:id="rId16"/>
    <p:sldId id="292" r:id="rId17"/>
    <p:sldId id="277" r:id="rId18"/>
    <p:sldId id="279" r:id="rId19"/>
    <p:sldId id="280" r:id="rId20"/>
    <p:sldId id="281" r:id="rId21"/>
    <p:sldId id="282" r:id="rId22"/>
    <p:sldId id="283" r:id="rId23"/>
    <p:sldId id="313" r:id="rId24"/>
    <p:sldId id="314" r:id="rId25"/>
    <p:sldId id="286" r:id="rId26"/>
    <p:sldId id="293" r:id="rId27"/>
    <p:sldId id="295" r:id="rId28"/>
    <p:sldId id="296" r:id="rId29"/>
    <p:sldId id="297" r:id="rId30"/>
    <p:sldId id="301" r:id="rId31"/>
    <p:sldId id="303" r:id="rId32"/>
    <p:sldId id="304" r:id="rId33"/>
    <p:sldId id="298" r:id="rId34"/>
    <p:sldId id="305" r:id="rId35"/>
    <p:sldId id="306" r:id="rId36"/>
    <p:sldId id="299" r:id="rId37"/>
    <p:sldId id="307" r:id="rId38"/>
    <p:sldId id="274"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813514-A426-4187-AC42-F323B11245EF}" v="191" dt="2023-09-01T05:32:44.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autoAdjust="0"/>
  </p:normalViewPr>
  <p:slideViewPr>
    <p:cSldViewPr snapToGrid="0">
      <p:cViewPr varScale="1">
        <p:scale>
          <a:sx n="112" d="100"/>
          <a:sy n="112" d="100"/>
        </p:scale>
        <p:origin x="150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驰程 唐" userId="9fe6b074508ec5d0" providerId="LiveId" clId="{24813514-A426-4187-AC42-F323B11245EF}"/>
    <pc:docChg chg="undo redo custSel addSld delSld modSld sldOrd modMainMaster">
      <pc:chgData name="驰程 唐" userId="9fe6b074508ec5d0" providerId="LiveId" clId="{24813514-A426-4187-AC42-F323B11245EF}" dt="2023-09-01T05:32:44.841" v="1700" actId="20577"/>
      <pc:docMkLst>
        <pc:docMk/>
      </pc:docMkLst>
      <pc:sldChg chg="modSp mod">
        <pc:chgData name="驰程 唐" userId="9fe6b074508ec5d0" providerId="LiveId" clId="{24813514-A426-4187-AC42-F323B11245EF}" dt="2023-09-01T04:01:22.834" v="859" actId="2711"/>
        <pc:sldMkLst>
          <pc:docMk/>
          <pc:sldMk cId="1728395969" sldId="274"/>
        </pc:sldMkLst>
        <pc:spChg chg="mod">
          <ac:chgData name="驰程 唐" userId="9fe6b074508ec5d0" providerId="LiveId" clId="{24813514-A426-4187-AC42-F323B11245EF}" dt="2023-09-01T04:01:22.834" v="859" actId="2711"/>
          <ac:spMkLst>
            <pc:docMk/>
            <pc:sldMk cId="1728395969" sldId="274"/>
            <ac:spMk id="4" creationId="{8D8211A8-4411-4273-B01A-2AB269428101}"/>
          </ac:spMkLst>
        </pc:spChg>
      </pc:sldChg>
      <pc:sldChg chg="modSp mod">
        <pc:chgData name="驰程 唐" userId="9fe6b074508ec5d0" providerId="LiveId" clId="{24813514-A426-4187-AC42-F323B11245EF}" dt="2023-09-01T04:09:01.624" v="935" actId="2711"/>
        <pc:sldMkLst>
          <pc:docMk/>
          <pc:sldMk cId="552655462" sldId="275"/>
        </pc:sldMkLst>
        <pc:spChg chg="mod">
          <ac:chgData name="驰程 唐" userId="9fe6b074508ec5d0" providerId="LiveId" clId="{24813514-A426-4187-AC42-F323B11245EF}" dt="2023-08-31T18:54:15.963" v="179" actId="2711"/>
          <ac:spMkLst>
            <pc:docMk/>
            <pc:sldMk cId="552655462" sldId="275"/>
            <ac:spMk id="2" creationId="{0EF4C7FD-30F3-4F0B-A671-C0438ACC6AB8}"/>
          </ac:spMkLst>
        </pc:spChg>
        <pc:spChg chg="mod">
          <ac:chgData name="驰程 唐" userId="9fe6b074508ec5d0" providerId="LiveId" clId="{24813514-A426-4187-AC42-F323B11245EF}" dt="2023-08-31T18:54:22.560" v="180" actId="2711"/>
          <ac:spMkLst>
            <pc:docMk/>
            <pc:sldMk cId="552655462" sldId="275"/>
            <ac:spMk id="3" creationId="{C4382A37-1F56-4435-9852-82BE0AB12C94}"/>
          </ac:spMkLst>
        </pc:spChg>
        <pc:spChg chg="mod">
          <ac:chgData name="驰程 唐" userId="9fe6b074508ec5d0" providerId="LiveId" clId="{24813514-A426-4187-AC42-F323B11245EF}" dt="2023-09-01T04:09:01.624" v="935" actId="2711"/>
          <ac:spMkLst>
            <pc:docMk/>
            <pc:sldMk cId="552655462" sldId="275"/>
            <ac:spMk id="5" creationId="{447A6C8F-E84D-4A66-91FC-04F720331A56}"/>
          </ac:spMkLst>
        </pc:spChg>
      </pc:sldChg>
      <pc:sldChg chg="modSp mod">
        <pc:chgData name="驰程 唐" userId="9fe6b074508ec5d0" providerId="LiveId" clId="{24813514-A426-4187-AC42-F323B11245EF}" dt="2023-09-01T04:08:49.964" v="933" actId="2711"/>
        <pc:sldMkLst>
          <pc:docMk/>
          <pc:sldMk cId="2573245887" sldId="276"/>
        </pc:sldMkLst>
        <pc:spChg chg="mod">
          <ac:chgData name="驰程 唐" userId="9fe6b074508ec5d0" providerId="LiveId" clId="{24813514-A426-4187-AC42-F323B11245EF}" dt="2023-08-31T18:54:36.875" v="181" actId="2711"/>
          <ac:spMkLst>
            <pc:docMk/>
            <pc:sldMk cId="2573245887" sldId="276"/>
            <ac:spMk id="2" creationId="{34FDC4BD-FB08-433C-B5D7-CBE4D2550DBB}"/>
          </ac:spMkLst>
        </pc:spChg>
        <pc:spChg chg="mod">
          <ac:chgData name="驰程 唐" userId="9fe6b074508ec5d0" providerId="LiveId" clId="{24813514-A426-4187-AC42-F323B11245EF}" dt="2023-08-31T18:54:48.553" v="182" actId="2711"/>
          <ac:spMkLst>
            <pc:docMk/>
            <pc:sldMk cId="2573245887" sldId="276"/>
            <ac:spMk id="3" creationId="{BDFAA17D-C796-4EB6-8866-DEAC9DF6BF77}"/>
          </ac:spMkLst>
        </pc:spChg>
        <pc:spChg chg="mod">
          <ac:chgData name="驰程 唐" userId="9fe6b074508ec5d0" providerId="LiveId" clId="{24813514-A426-4187-AC42-F323B11245EF}" dt="2023-09-01T04:08:49.964" v="933" actId="2711"/>
          <ac:spMkLst>
            <pc:docMk/>
            <pc:sldMk cId="2573245887" sldId="276"/>
            <ac:spMk id="5" creationId="{ED73F81D-BA47-434A-9E04-087568AA1F9E}"/>
          </ac:spMkLst>
        </pc:spChg>
      </pc:sldChg>
      <pc:sldChg chg="addSp modSp mod">
        <pc:chgData name="驰程 唐" userId="9fe6b074508ec5d0" providerId="LiveId" clId="{24813514-A426-4187-AC42-F323B11245EF}" dt="2023-09-01T04:10:41.118" v="941" actId="2711"/>
        <pc:sldMkLst>
          <pc:docMk/>
          <pc:sldMk cId="1034906011" sldId="277"/>
        </pc:sldMkLst>
        <pc:spChg chg="mod">
          <ac:chgData name="驰程 唐" userId="9fe6b074508ec5d0" providerId="LiveId" clId="{24813514-A426-4187-AC42-F323B11245EF}" dt="2023-09-01T04:10:35.467" v="940" actId="2711"/>
          <ac:spMkLst>
            <pc:docMk/>
            <pc:sldMk cId="1034906011" sldId="277"/>
            <ac:spMk id="2" creationId="{9DD877A7-A4B2-4766-A79F-BF33C4409D7B}"/>
          </ac:spMkLst>
        </pc:spChg>
        <pc:spChg chg="mod">
          <ac:chgData name="驰程 唐" userId="9fe6b074508ec5d0" providerId="LiveId" clId="{24813514-A426-4187-AC42-F323B11245EF}" dt="2023-09-01T04:10:41.118" v="941" actId="2711"/>
          <ac:spMkLst>
            <pc:docMk/>
            <pc:sldMk cId="1034906011" sldId="277"/>
            <ac:spMk id="3" creationId="{D3F4A0AD-0CF3-4E9C-B39D-421250ED968C}"/>
          </ac:spMkLst>
        </pc:spChg>
        <pc:spChg chg="mod">
          <ac:chgData name="驰程 唐" userId="9fe6b074508ec5d0" providerId="LiveId" clId="{24813514-A426-4187-AC42-F323B11245EF}" dt="2023-09-01T04:07:28.680" v="911" actId="2711"/>
          <ac:spMkLst>
            <pc:docMk/>
            <pc:sldMk cId="1034906011" sldId="277"/>
            <ac:spMk id="5" creationId="{C1AAA321-BEC1-444E-B6AA-7D22861EF844}"/>
          </ac:spMkLst>
        </pc:spChg>
        <pc:picChg chg="add mod">
          <ac:chgData name="驰程 唐" userId="9fe6b074508ec5d0" providerId="LiveId" clId="{24813514-A426-4187-AC42-F323B11245EF}" dt="2023-08-31T19:52:26.254" v="212" actId="1076"/>
          <ac:picMkLst>
            <pc:docMk/>
            <pc:sldMk cId="1034906011" sldId="277"/>
            <ac:picMk id="4" creationId="{0D8667B9-FB10-83F8-3DED-643173F4C55C}"/>
          </ac:picMkLst>
        </pc:picChg>
      </pc:sldChg>
      <pc:sldChg chg="modSp mod">
        <pc:chgData name="驰程 唐" userId="9fe6b074508ec5d0" providerId="LiveId" clId="{24813514-A426-4187-AC42-F323B11245EF}" dt="2023-08-31T18:54:08.453" v="178" actId="2711"/>
        <pc:sldMkLst>
          <pc:docMk/>
          <pc:sldMk cId="2121409302" sldId="278"/>
        </pc:sldMkLst>
        <pc:spChg chg="mod">
          <ac:chgData name="驰程 唐" userId="9fe6b074508ec5d0" providerId="LiveId" clId="{24813514-A426-4187-AC42-F323B11245EF}" dt="2023-08-31T18:53:57.964" v="177" actId="2711"/>
          <ac:spMkLst>
            <pc:docMk/>
            <pc:sldMk cId="2121409302" sldId="278"/>
            <ac:spMk id="2" creationId="{652D2C79-403F-45B5-B970-7A05AF3B96CB}"/>
          </ac:spMkLst>
        </pc:spChg>
        <pc:spChg chg="mod">
          <ac:chgData name="驰程 唐" userId="9fe6b074508ec5d0" providerId="LiveId" clId="{24813514-A426-4187-AC42-F323B11245EF}" dt="2023-08-31T18:54:08.453" v="178" actId="2711"/>
          <ac:spMkLst>
            <pc:docMk/>
            <pc:sldMk cId="2121409302" sldId="278"/>
            <ac:spMk id="3" creationId="{970D26A4-A2FA-4883-A703-A303B7038D1D}"/>
          </ac:spMkLst>
        </pc:spChg>
      </pc:sldChg>
      <pc:sldChg chg="modSp mod">
        <pc:chgData name="驰程 唐" userId="9fe6b074508ec5d0" providerId="LiveId" clId="{24813514-A426-4187-AC42-F323B11245EF}" dt="2023-09-01T04:11:40.152" v="950" actId="2711"/>
        <pc:sldMkLst>
          <pc:docMk/>
          <pc:sldMk cId="1132116679" sldId="279"/>
        </pc:sldMkLst>
        <pc:spChg chg="mod">
          <ac:chgData name="驰程 唐" userId="9fe6b074508ec5d0" providerId="LiveId" clId="{24813514-A426-4187-AC42-F323B11245EF}" dt="2023-09-01T04:10:52.965" v="942" actId="2711"/>
          <ac:spMkLst>
            <pc:docMk/>
            <pc:sldMk cId="1132116679" sldId="279"/>
            <ac:spMk id="2" creationId="{F3E0AE0D-CA45-4EFF-8E6E-DB6476EF9B5D}"/>
          </ac:spMkLst>
        </pc:spChg>
        <pc:spChg chg="mod">
          <ac:chgData name="驰程 唐" userId="9fe6b074508ec5d0" providerId="LiveId" clId="{24813514-A426-4187-AC42-F323B11245EF}" dt="2023-09-01T04:11:09.535" v="944" actId="2711"/>
          <ac:spMkLst>
            <pc:docMk/>
            <pc:sldMk cId="1132116679" sldId="279"/>
            <ac:spMk id="3" creationId="{07925E6D-5206-4F84-997A-5FD5F3BD224F}"/>
          </ac:spMkLst>
        </pc:spChg>
        <pc:spChg chg="mod">
          <ac:chgData name="驰程 唐" userId="9fe6b074508ec5d0" providerId="LiveId" clId="{24813514-A426-4187-AC42-F323B11245EF}" dt="2023-09-01T04:07:20.002" v="909" actId="2711"/>
          <ac:spMkLst>
            <pc:docMk/>
            <pc:sldMk cId="1132116679" sldId="279"/>
            <ac:spMk id="4" creationId="{569375D2-4D1D-49BC-AB48-0F0A37421B77}"/>
          </ac:spMkLst>
        </pc:spChg>
        <pc:spChg chg="mod">
          <ac:chgData name="驰程 唐" userId="9fe6b074508ec5d0" providerId="LiveId" clId="{24813514-A426-4187-AC42-F323B11245EF}" dt="2023-09-01T04:11:40.152" v="950" actId="2711"/>
          <ac:spMkLst>
            <pc:docMk/>
            <pc:sldMk cId="1132116679" sldId="279"/>
            <ac:spMk id="10" creationId="{9FD7F84E-DE16-4765-B21A-661983F651C4}"/>
          </ac:spMkLst>
        </pc:spChg>
        <pc:spChg chg="mod">
          <ac:chgData name="驰程 唐" userId="9fe6b074508ec5d0" providerId="LiveId" clId="{24813514-A426-4187-AC42-F323B11245EF}" dt="2023-09-01T04:11:33.194" v="947" actId="2711"/>
          <ac:spMkLst>
            <pc:docMk/>
            <pc:sldMk cId="1132116679" sldId="279"/>
            <ac:spMk id="11" creationId="{BA9BC3B1-FFD2-4747-ACE1-8455BE835325}"/>
          </ac:spMkLst>
        </pc:spChg>
        <pc:spChg chg="mod">
          <ac:chgData name="驰程 唐" userId="9fe6b074508ec5d0" providerId="LiveId" clId="{24813514-A426-4187-AC42-F323B11245EF}" dt="2023-09-01T04:10:57.541" v="943" actId="2711"/>
          <ac:spMkLst>
            <pc:docMk/>
            <pc:sldMk cId="1132116679" sldId="279"/>
            <ac:spMk id="12" creationId="{03D5279C-2D30-491B-AD33-9E0D563880A6}"/>
          </ac:spMkLst>
        </pc:spChg>
        <pc:spChg chg="mod">
          <ac:chgData name="驰程 唐" userId="9fe6b074508ec5d0" providerId="LiveId" clId="{24813514-A426-4187-AC42-F323B11245EF}" dt="2023-09-01T04:11:26.460" v="946" actId="2711"/>
          <ac:spMkLst>
            <pc:docMk/>
            <pc:sldMk cId="1132116679" sldId="279"/>
            <ac:spMk id="15" creationId="{8D803D66-1B4D-442F-9998-946B399C4089}"/>
          </ac:spMkLst>
        </pc:spChg>
        <pc:spChg chg="mod">
          <ac:chgData name="驰程 唐" userId="9fe6b074508ec5d0" providerId="LiveId" clId="{24813514-A426-4187-AC42-F323B11245EF}" dt="2023-09-01T04:11:19.927" v="945" actId="2711"/>
          <ac:spMkLst>
            <pc:docMk/>
            <pc:sldMk cId="1132116679" sldId="279"/>
            <ac:spMk id="17" creationId="{AA9A7D3E-4031-4F77-8E33-EA960C94ACE0}"/>
          </ac:spMkLst>
        </pc:spChg>
      </pc:sldChg>
      <pc:sldChg chg="modSp mod">
        <pc:chgData name="驰程 唐" userId="9fe6b074508ec5d0" providerId="LiveId" clId="{24813514-A426-4187-AC42-F323B11245EF}" dt="2023-09-01T04:12:02.197" v="952" actId="2711"/>
        <pc:sldMkLst>
          <pc:docMk/>
          <pc:sldMk cId="877523862" sldId="280"/>
        </pc:sldMkLst>
        <pc:spChg chg="mod">
          <ac:chgData name="驰程 唐" userId="9fe6b074508ec5d0" providerId="LiveId" clId="{24813514-A426-4187-AC42-F323B11245EF}" dt="2023-09-01T04:11:52.967" v="951" actId="2711"/>
          <ac:spMkLst>
            <pc:docMk/>
            <pc:sldMk cId="877523862" sldId="280"/>
            <ac:spMk id="2" creationId="{3081EF2E-892F-4F9D-A52E-9BAA279BD5E3}"/>
          </ac:spMkLst>
        </pc:spChg>
        <pc:spChg chg="mod">
          <ac:chgData name="驰程 唐" userId="9fe6b074508ec5d0" providerId="LiveId" clId="{24813514-A426-4187-AC42-F323B11245EF}" dt="2023-09-01T04:12:02.197" v="952" actId="2711"/>
          <ac:spMkLst>
            <pc:docMk/>
            <pc:sldMk cId="877523862" sldId="280"/>
            <ac:spMk id="3" creationId="{0E600F9A-91A6-411A-B5F5-44C891E0F2B2}"/>
          </ac:spMkLst>
        </pc:spChg>
        <pc:spChg chg="mod">
          <ac:chgData name="驰程 唐" userId="9fe6b074508ec5d0" providerId="LiveId" clId="{24813514-A426-4187-AC42-F323B11245EF}" dt="2023-09-01T04:07:11.311" v="907" actId="2711"/>
          <ac:spMkLst>
            <pc:docMk/>
            <pc:sldMk cId="877523862" sldId="280"/>
            <ac:spMk id="4" creationId="{A52B8C8C-842F-4680-AFE3-0628F2258DF9}"/>
          </ac:spMkLst>
        </pc:spChg>
      </pc:sldChg>
      <pc:sldChg chg="modSp mod">
        <pc:chgData name="驰程 唐" userId="9fe6b074508ec5d0" providerId="LiveId" clId="{24813514-A426-4187-AC42-F323B11245EF}" dt="2023-09-01T04:12:20.167" v="954" actId="2711"/>
        <pc:sldMkLst>
          <pc:docMk/>
          <pc:sldMk cId="4196295267" sldId="281"/>
        </pc:sldMkLst>
        <pc:spChg chg="mod">
          <ac:chgData name="驰程 唐" userId="9fe6b074508ec5d0" providerId="LiveId" clId="{24813514-A426-4187-AC42-F323B11245EF}" dt="2023-09-01T04:12:14.631" v="953" actId="2711"/>
          <ac:spMkLst>
            <pc:docMk/>
            <pc:sldMk cId="4196295267" sldId="281"/>
            <ac:spMk id="2" creationId="{71E6D0FD-FAD6-44E5-994E-4B15EAD4D779}"/>
          </ac:spMkLst>
        </pc:spChg>
        <pc:spChg chg="mod">
          <ac:chgData name="驰程 唐" userId="9fe6b074508ec5d0" providerId="LiveId" clId="{24813514-A426-4187-AC42-F323B11245EF}" dt="2023-09-01T04:12:20.167" v="954" actId="2711"/>
          <ac:spMkLst>
            <pc:docMk/>
            <pc:sldMk cId="4196295267" sldId="281"/>
            <ac:spMk id="3" creationId="{EE74E756-1819-48EE-A575-3D93D55A41D0}"/>
          </ac:spMkLst>
        </pc:spChg>
        <pc:spChg chg="mod">
          <ac:chgData name="驰程 唐" userId="9fe6b074508ec5d0" providerId="LiveId" clId="{24813514-A426-4187-AC42-F323B11245EF}" dt="2023-09-01T04:07:03.298" v="905" actId="2711"/>
          <ac:spMkLst>
            <pc:docMk/>
            <pc:sldMk cId="4196295267" sldId="281"/>
            <ac:spMk id="4" creationId="{BC3F1E85-F2F1-4C98-A3DF-C1B09086098A}"/>
          </ac:spMkLst>
        </pc:spChg>
        <pc:spChg chg="mod">
          <ac:chgData name="驰程 唐" userId="9fe6b074508ec5d0" providerId="LiveId" clId="{24813514-A426-4187-AC42-F323B11245EF}" dt="2023-08-31T19:54:04.933" v="214" actId="1076"/>
          <ac:spMkLst>
            <pc:docMk/>
            <pc:sldMk cId="4196295267" sldId="281"/>
            <ac:spMk id="8" creationId="{ED7E5F46-B2B4-4EA5-96B8-E49EEE4E5DE6}"/>
          </ac:spMkLst>
        </pc:spChg>
        <pc:picChg chg="mod">
          <ac:chgData name="驰程 唐" userId="9fe6b074508ec5d0" providerId="LiveId" clId="{24813514-A426-4187-AC42-F323B11245EF}" dt="2023-08-31T19:54:13.180" v="215" actId="1076"/>
          <ac:picMkLst>
            <pc:docMk/>
            <pc:sldMk cId="4196295267" sldId="281"/>
            <ac:picMk id="7" creationId="{85F49AEC-1482-4984-AAAF-BCEA1DA2F89E}"/>
          </ac:picMkLst>
        </pc:picChg>
      </pc:sldChg>
      <pc:sldChg chg="modSp mod">
        <pc:chgData name="驰程 唐" userId="9fe6b074508ec5d0" providerId="LiveId" clId="{24813514-A426-4187-AC42-F323B11245EF}" dt="2023-09-01T04:12:30.652" v="956" actId="2711"/>
        <pc:sldMkLst>
          <pc:docMk/>
          <pc:sldMk cId="772052433" sldId="282"/>
        </pc:sldMkLst>
        <pc:spChg chg="mod">
          <ac:chgData name="驰程 唐" userId="9fe6b074508ec5d0" providerId="LiveId" clId="{24813514-A426-4187-AC42-F323B11245EF}" dt="2023-09-01T04:12:26.761" v="955" actId="2711"/>
          <ac:spMkLst>
            <pc:docMk/>
            <pc:sldMk cId="772052433" sldId="282"/>
            <ac:spMk id="2" creationId="{DE3F9570-50F7-42A0-80E6-D4D192F9ED5A}"/>
          </ac:spMkLst>
        </pc:spChg>
        <pc:spChg chg="mod">
          <ac:chgData name="驰程 唐" userId="9fe6b074508ec5d0" providerId="LiveId" clId="{24813514-A426-4187-AC42-F323B11245EF}" dt="2023-09-01T04:12:30.652" v="956" actId="2711"/>
          <ac:spMkLst>
            <pc:docMk/>
            <pc:sldMk cId="772052433" sldId="282"/>
            <ac:spMk id="3" creationId="{3C84BCF6-5E14-4D11-8F97-DB3EADE69CA5}"/>
          </ac:spMkLst>
        </pc:spChg>
        <pc:spChg chg="mod">
          <ac:chgData name="驰程 唐" userId="9fe6b074508ec5d0" providerId="LiveId" clId="{24813514-A426-4187-AC42-F323B11245EF}" dt="2023-09-01T04:06:49.539" v="902" actId="2711"/>
          <ac:spMkLst>
            <pc:docMk/>
            <pc:sldMk cId="772052433" sldId="282"/>
            <ac:spMk id="4" creationId="{EA9486E7-C600-4330-8EA3-34D6541B90CE}"/>
          </ac:spMkLst>
        </pc:spChg>
      </pc:sldChg>
      <pc:sldChg chg="modSp mod">
        <pc:chgData name="驰程 唐" userId="9fe6b074508ec5d0" providerId="LiveId" clId="{24813514-A426-4187-AC42-F323B11245EF}" dt="2023-09-01T04:12:42.927" v="958" actId="2711"/>
        <pc:sldMkLst>
          <pc:docMk/>
          <pc:sldMk cId="2577449089" sldId="283"/>
        </pc:sldMkLst>
        <pc:spChg chg="mod">
          <ac:chgData name="驰程 唐" userId="9fe6b074508ec5d0" providerId="LiveId" clId="{24813514-A426-4187-AC42-F323B11245EF}" dt="2023-09-01T04:12:38.618" v="957" actId="2711"/>
          <ac:spMkLst>
            <pc:docMk/>
            <pc:sldMk cId="2577449089" sldId="283"/>
            <ac:spMk id="2" creationId="{11D160A1-3340-4D48-9D3C-6251C77235A3}"/>
          </ac:spMkLst>
        </pc:spChg>
        <pc:spChg chg="mod">
          <ac:chgData name="驰程 唐" userId="9fe6b074508ec5d0" providerId="LiveId" clId="{24813514-A426-4187-AC42-F323B11245EF}" dt="2023-09-01T04:12:42.927" v="958" actId="2711"/>
          <ac:spMkLst>
            <pc:docMk/>
            <pc:sldMk cId="2577449089" sldId="283"/>
            <ac:spMk id="3" creationId="{E873B218-72CE-4123-9FFB-73CDB12FBF31}"/>
          </ac:spMkLst>
        </pc:spChg>
        <pc:spChg chg="mod">
          <ac:chgData name="驰程 唐" userId="9fe6b074508ec5d0" providerId="LiveId" clId="{24813514-A426-4187-AC42-F323B11245EF}" dt="2023-09-01T04:06:36.626" v="899" actId="2711"/>
          <ac:spMkLst>
            <pc:docMk/>
            <pc:sldMk cId="2577449089" sldId="283"/>
            <ac:spMk id="4" creationId="{CD34A487-F7A3-4ADE-81AD-4CCCAADEDBE9}"/>
          </ac:spMkLst>
        </pc:spChg>
      </pc:sldChg>
      <pc:sldChg chg="modSp mod">
        <pc:chgData name="驰程 唐" userId="9fe6b074508ec5d0" providerId="LiveId" clId="{24813514-A426-4187-AC42-F323B11245EF}" dt="2023-09-01T04:12:56.416" v="960" actId="2711"/>
        <pc:sldMkLst>
          <pc:docMk/>
          <pc:sldMk cId="4254897232" sldId="286"/>
        </pc:sldMkLst>
        <pc:spChg chg="mod">
          <ac:chgData name="驰程 唐" userId="9fe6b074508ec5d0" providerId="LiveId" clId="{24813514-A426-4187-AC42-F323B11245EF}" dt="2023-09-01T04:12:49" v="959" actId="2711"/>
          <ac:spMkLst>
            <pc:docMk/>
            <pc:sldMk cId="4254897232" sldId="286"/>
            <ac:spMk id="2" creationId="{BF8D9C17-A761-488F-B907-557F143748DD}"/>
          </ac:spMkLst>
        </pc:spChg>
        <pc:spChg chg="mod">
          <ac:chgData name="驰程 唐" userId="9fe6b074508ec5d0" providerId="LiveId" clId="{24813514-A426-4187-AC42-F323B11245EF}" dt="2023-09-01T04:12:56.416" v="960" actId="2711"/>
          <ac:spMkLst>
            <pc:docMk/>
            <pc:sldMk cId="4254897232" sldId="286"/>
            <ac:spMk id="3" creationId="{C469562B-6255-49E5-8A1A-499A58E1B53D}"/>
          </ac:spMkLst>
        </pc:spChg>
        <pc:spChg chg="mod">
          <ac:chgData name="驰程 唐" userId="9fe6b074508ec5d0" providerId="LiveId" clId="{24813514-A426-4187-AC42-F323B11245EF}" dt="2023-09-01T04:06:24.013" v="897" actId="2711"/>
          <ac:spMkLst>
            <pc:docMk/>
            <pc:sldMk cId="4254897232" sldId="286"/>
            <ac:spMk id="4" creationId="{13888C70-6DF8-4FDE-BBEF-2E32D9090E55}"/>
          </ac:spMkLst>
        </pc:spChg>
      </pc:sldChg>
      <pc:sldChg chg="modSp mod">
        <pc:chgData name="驰程 唐" userId="9fe6b074508ec5d0" providerId="LiveId" clId="{24813514-A426-4187-AC42-F323B11245EF}" dt="2023-09-01T04:09:52.525" v="938" actId="2711"/>
        <pc:sldMkLst>
          <pc:docMk/>
          <pc:sldMk cId="3259660724" sldId="287"/>
        </pc:sldMkLst>
        <pc:spChg chg="mod">
          <ac:chgData name="驰程 唐" userId="9fe6b074508ec5d0" providerId="LiveId" clId="{24813514-A426-4187-AC42-F323B11245EF}" dt="2023-08-31T18:55:07.917" v="183" actId="2711"/>
          <ac:spMkLst>
            <pc:docMk/>
            <pc:sldMk cId="3259660724" sldId="287"/>
            <ac:spMk id="2" creationId="{F5BC67F3-E2E2-4B0C-A29E-29CAE935C1CC}"/>
          </ac:spMkLst>
        </pc:spChg>
        <pc:spChg chg="mod">
          <ac:chgData name="驰程 唐" userId="9fe6b074508ec5d0" providerId="LiveId" clId="{24813514-A426-4187-AC42-F323B11245EF}" dt="2023-09-01T04:09:44.153" v="937" actId="20577"/>
          <ac:spMkLst>
            <pc:docMk/>
            <pc:sldMk cId="3259660724" sldId="287"/>
            <ac:spMk id="3" creationId="{1C768AC8-39A1-4994-820F-B8AE24AF3995}"/>
          </ac:spMkLst>
        </pc:spChg>
        <pc:spChg chg="mod">
          <ac:chgData name="驰程 唐" userId="9fe6b074508ec5d0" providerId="LiveId" clId="{24813514-A426-4187-AC42-F323B11245EF}" dt="2023-09-01T04:08:31.900" v="928" actId="2711"/>
          <ac:spMkLst>
            <pc:docMk/>
            <pc:sldMk cId="3259660724" sldId="287"/>
            <ac:spMk id="4" creationId="{5461CC23-7590-4C9A-B562-B3645777CAA1}"/>
          </ac:spMkLst>
        </pc:spChg>
        <pc:spChg chg="mod">
          <ac:chgData name="驰程 唐" userId="9fe6b074508ec5d0" providerId="LiveId" clId="{24813514-A426-4187-AC42-F323B11245EF}" dt="2023-09-01T04:09:52.525" v="938" actId="2711"/>
          <ac:spMkLst>
            <pc:docMk/>
            <pc:sldMk cId="3259660724" sldId="287"/>
            <ac:spMk id="6" creationId="{9BB7A494-469E-4D30-95B6-F89537EF8908}"/>
          </ac:spMkLst>
        </pc:spChg>
      </pc:sldChg>
      <pc:sldChg chg="modSp mod ord">
        <pc:chgData name="驰程 唐" userId="9fe6b074508ec5d0" providerId="LiveId" clId="{24813514-A426-4187-AC42-F323B11245EF}" dt="2023-09-01T04:08:42.576" v="931" actId="2711"/>
        <pc:sldMkLst>
          <pc:docMk/>
          <pc:sldMk cId="2879093692" sldId="288"/>
        </pc:sldMkLst>
        <pc:spChg chg="mod">
          <ac:chgData name="驰程 唐" userId="9fe6b074508ec5d0" providerId="LiveId" clId="{24813514-A426-4187-AC42-F323B11245EF}" dt="2023-08-31T18:55:52.835" v="187" actId="2711"/>
          <ac:spMkLst>
            <pc:docMk/>
            <pc:sldMk cId="2879093692" sldId="288"/>
            <ac:spMk id="2" creationId="{C108A1F3-5497-4D1E-9DA6-1A5FDA52D09C}"/>
          </ac:spMkLst>
        </pc:spChg>
        <pc:spChg chg="mod">
          <ac:chgData name="驰程 唐" userId="9fe6b074508ec5d0" providerId="LiveId" clId="{24813514-A426-4187-AC42-F323B11245EF}" dt="2023-08-31T18:55:59.639" v="188" actId="2711"/>
          <ac:spMkLst>
            <pc:docMk/>
            <pc:sldMk cId="2879093692" sldId="288"/>
            <ac:spMk id="3" creationId="{CB90F59F-7341-4B28-8FC4-DE75D0128BF3}"/>
          </ac:spMkLst>
        </pc:spChg>
        <pc:spChg chg="mod">
          <ac:chgData name="驰程 唐" userId="9fe6b074508ec5d0" providerId="LiveId" clId="{24813514-A426-4187-AC42-F323B11245EF}" dt="2023-09-01T04:08:42.576" v="931" actId="2711"/>
          <ac:spMkLst>
            <pc:docMk/>
            <pc:sldMk cId="2879093692" sldId="288"/>
            <ac:spMk id="4" creationId="{4069B6C6-9ACD-4B93-B28B-336F17C1ECEC}"/>
          </ac:spMkLst>
        </pc:spChg>
      </pc:sldChg>
      <pc:sldChg chg="addSp delSp modSp mod">
        <pc:chgData name="驰程 唐" userId="9fe6b074508ec5d0" providerId="LiveId" clId="{24813514-A426-4187-AC42-F323B11245EF}" dt="2023-09-01T04:08:21.406" v="926" actId="14100"/>
        <pc:sldMkLst>
          <pc:docMk/>
          <pc:sldMk cId="2432990454" sldId="289"/>
        </pc:sldMkLst>
        <pc:spChg chg="mod">
          <ac:chgData name="驰程 唐" userId="9fe6b074508ec5d0" providerId="LiveId" clId="{24813514-A426-4187-AC42-F323B11245EF}" dt="2023-08-31T18:56:26.857" v="189" actId="2711"/>
          <ac:spMkLst>
            <pc:docMk/>
            <pc:sldMk cId="2432990454" sldId="289"/>
            <ac:spMk id="2" creationId="{B2CB5DFC-9139-49C8-B38C-8D07A96FA4B6}"/>
          </ac:spMkLst>
        </pc:spChg>
        <pc:spChg chg="mod">
          <ac:chgData name="驰程 唐" userId="9fe6b074508ec5d0" providerId="LiveId" clId="{24813514-A426-4187-AC42-F323B11245EF}" dt="2023-08-31T18:56:38.815" v="190" actId="2711"/>
          <ac:spMkLst>
            <pc:docMk/>
            <pc:sldMk cId="2432990454" sldId="289"/>
            <ac:spMk id="3" creationId="{236EA65F-AA5E-470A-86CD-51C984B71BA4}"/>
          </ac:spMkLst>
        </pc:spChg>
        <pc:spChg chg="mod">
          <ac:chgData name="驰程 唐" userId="9fe6b074508ec5d0" providerId="LiveId" clId="{24813514-A426-4187-AC42-F323B11245EF}" dt="2023-09-01T04:08:21.406" v="926" actId="14100"/>
          <ac:spMkLst>
            <pc:docMk/>
            <pc:sldMk cId="2432990454" sldId="289"/>
            <ac:spMk id="4" creationId="{10EF8284-8E3E-4CD9-BDF5-286782546255}"/>
          </ac:spMkLst>
        </pc:spChg>
        <pc:picChg chg="add del mod">
          <ac:chgData name="驰程 唐" userId="9fe6b074508ec5d0" providerId="LiveId" clId="{24813514-A426-4187-AC42-F323B11245EF}" dt="2023-08-31T05:11:39.333" v="21" actId="478"/>
          <ac:picMkLst>
            <pc:docMk/>
            <pc:sldMk cId="2432990454" sldId="289"/>
            <ac:picMk id="7" creationId="{F4A774D6-E194-8626-D61F-3378224FAC90}"/>
          </ac:picMkLst>
        </pc:picChg>
        <pc:picChg chg="add mod ord">
          <ac:chgData name="驰程 唐" userId="9fe6b074508ec5d0" providerId="LiveId" clId="{24813514-A426-4187-AC42-F323B11245EF}" dt="2023-08-31T05:18:07.320" v="115" actId="14100"/>
          <ac:picMkLst>
            <pc:docMk/>
            <pc:sldMk cId="2432990454" sldId="289"/>
            <ac:picMk id="9" creationId="{A4DACF08-A2E8-9E5B-D9F4-F2DCB8C74281}"/>
          </ac:picMkLst>
        </pc:picChg>
      </pc:sldChg>
      <pc:sldChg chg="modSp mod">
        <pc:chgData name="驰程 唐" userId="9fe6b074508ec5d0" providerId="LiveId" clId="{24813514-A426-4187-AC42-F323B11245EF}" dt="2023-09-01T04:08:11.177" v="924" actId="2711"/>
        <pc:sldMkLst>
          <pc:docMk/>
          <pc:sldMk cId="318729383" sldId="290"/>
        </pc:sldMkLst>
        <pc:spChg chg="mod">
          <ac:chgData name="驰程 唐" userId="9fe6b074508ec5d0" providerId="LiveId" clId="{24813514-A426-4187-AC42-F323B11245EF}" dt="2023-08-31T18:56:47.899" v="191" actId="2711"/>
          <ac:spMkLst>
            <pc:docMk/>
            <pc:sldMk cId="318729383" sldId="290"/>
            <ac:spMk id="2" creationId="{A9219EE8-3BFD-470F-A7EA-F6B7A0C98F17}"/>
          </ac:spMkLst>
        </pc:spChg>
        <pc:spChg chg="mod">
          <ac:chgData name="驰程 唐" userId="9fe6b074508ec5d0" providerId="LiveId" clId="{24813514-A426-4187-AC42-F323B11245EF}" dt="2023-08-31T18:56:53.400" v="192" actId="2711"/>
          <ac:spMkLst>
            <pc:docMk/>
            <pc:sldMk cId="318729383" sldId="290"/>
            <ac:spMk id="3" creationId="{12112066-4089-40D9-950D-53347EA1CD67}"/>
          </ac:spMkLst>
        </pc:spChg>
        <pc:spChg chg="mod">
          <ac:chgData name="驰程 唐" userId="9fe6b074508ec5d0" providerId="LiveId" clId="{24813514-A426-4187-AC42-F323B11245EF}" dt="2023-09-01T04:08:11.177" v="924" actId="2711"/>
          <ac:spMkLst>
            <pc:docMk/>
            <pc:sldMk cId="318729383" sldId="290"/>
            <ac:spMk id="4" creationId="{A6686CC9-2CCE-471D-BCF3-A02CDE792AF0}"/>
          </ac:spMkLst>
        </pc:spChg>
      </pc:sldChg>
      <pc:sldChg chg="addSp delSp modSp mod">
        <pc:chgData name="驰程 唐" userId="9fe6b074508ec5d0" providerId="LiveId" clId="{24813514-A426-4187-AC42-F323B11245EF}" dt="2023-09-01T04:07:51.180" v="918" actId="2711"/>
        <pc:sldMkLst>
          <pc:docMk/>
          <pc:sldMk cId="608783503" sldId="291"/>
        </pc:sldMkLst>
        <pc:spChg chg="mod">
          <ac:chgData name="驰程 唐" userId="9fe6b074508ec5d0" providerId="LiveId" clId="{24813514-A426-4187-AC42-F323B11245EF}" dt="2023-08-31T19:39:29.389" v="194" actId="2711"/>
          <ac:spMkLst>
            <pc:docMk/>
            <pc:sldMk cId="608783503" sldId="291"/>
            <ac:spMk id="2" creationId="{AF5E487B-85F0-42A9-A05D-2BF0893FA550}"/>
          </ac:spMkLst>
        </pc:spChg>
        <pc:spChg chg="mod">
          <ac:chgData name="驰程 唐" userId="9fe6b074508ec5d0" providerId="LiveId" clId="{24813514-A426-4187-AC42-F323B11245EF}" dt="2023-08-31T19:39:35.679" v="195" actId="2711"/>
          <ac:spMkLst>
            <pc:docMk/>
            <pc:sldMk cId="608783503" sldId="291"/>
            <ac:spMk id="3" creationId="{5AAE20E0-C2EE-418E-A5EB-FB92FF36B221}"/>
          </ac:spMkLst>
        </pc:spChg>
        <pc:spChg chg="mod">
          <ac:chgData name="驰程 唐" userId="9fe6b074508ec5d0" providerId="LiveId" clId="{24813514-A426-4187-AC42-F323B11245EF}" dt="2023-09-01T04:07:51.180" v="918" actId="2711"/>
          <ac:spMkLst>
            <pc:docMk/>
            <pc:sldMk cId="608783503" sldId="291"/>
            <ac:spMk id="4" creationId="{2266D899-09C4-43F9-BCE1-88CFDCCDA5E0}"/>
          </ac:spMkLst>
        </pc:spChg>
        <pc:spChg chg="mod">
          <ac:chgData name="驰程 唐" userId="9fe6b074508ec5d0" providerId="LiveId" clId="{24813514-A426-4187-AC42-F323B11245EF}" dt="2023-08-31T05:34:55.971" v="152"/>
          <ac:spMkLst>
            <pc:docMk/>
            <pc:sldMk cId="608783503" sldId="291"/>
            <ac:spMk id="5" creationId="{2CFAB561-7F80-4B31-B35A-EED6C147D9D0}"/>
          </ac:spMkLst>
        </pc:spChg>
        <pc:spChg chg="mod">
          <ac:chgData name="驰程 唐" userId="9fe6b074508ec5d0" providerId="LiveId" clId="{24813514-A426-4187-AC42-F323B11245EF}" dt="2023-08-31T19:39:51.034" v="196" actId="2711"/>
          <ac:spMkLst>
            <pc:docMk/>
            <pc:sldMk cId="608783503" sldId="291"/>
            <ac:spMk id="8" creationId="{BD859049-2DFC-4B82-89EF-D647CCE1D3DE}"/>
          </ac:spMkLst>
        </pc:spChg>
        <pc:spChg chg="add del">
          <ac:chgData name="驰程 唐" userId="9fe6b074508ec5d0" providerId="LiveId" clId="{24813514-A426-4187-AC42-F323B11245EF}" dt="2023-08-31T05:35:09.743" v="161" actId="22"/>
          <ac:spMkLst>
            <pc:docMk/>
            <pc:sldMk cId="608783503" sldId="291"/>
            <ac:spMk id="9" creationId="{FC4BCDF5-AF79-1B6C-37F3-735290E0B4BA}"/>
          </ac:spMkLst>
        </pc:spChg>
        <pc:spChg chg="add mod">
          <ac:chgData name="驰程 唐" userId="9fe6b074508ec5d0" providerId="LiveId" clId="{24813514-A426-4187-AC42-F323B11245EF}" dt="2023-08-31T19:40:21.407" v="199" actId="2711"/>
          <ac:spMkLst>
            <pc:docMk/>
            <pc:sldMk cId="608783503" sldId="291"/>
            <ac:spMk id="11" creationId="{CD707706-6438-0761-BB2C-B51F2F79A7EF}"/>
          </ac:spMkLst>
        </pc:spChg>
      </pc:sldChg>
      <pc:sldChg chg="modSp mod">
        <pc:chgData name="驰程 唐" userId="9fe6b074508ec5d0" providerId="LiveId" clId="{24813514-A426-4187-AC42-F323B11245EF}" dt="2023-09-01T04:07:37.601" v="913" actId="2711"/>
        <pc:sldMkLst>
          <pc:docMk/>
          <pc:sldMk cId="3961085062" sldId="292"/>
        </pc:sldMkLst>
        <pc:spChg chg="mod">
          <ac:chgData name="驰程 唐" userId="9fe6b074508ec5d0" providerId="LiveId" clId="{24813514-A426-4187-AC42-F323B11245EF}" dt="2023-08-31T19:40:32.982" v="203" actId="2711"/>
          <ac:spMkLst>
            <pc:docMk/>
            <pc:sldMk cId="3961085062" sldId="292"/>
            <ac:spMk id="2" creationId="{0F3728F1-79AF-4E7A-99B8-5927B2C12D58}"/>
          </ac:spMkLst>
        </pc:spChg>
        <pc:spChg chg="mod">
          <ac:chgData name="驰程 唐" userId="9fe6b074508ec5d0" providerId="LiveId" clId="{24813514-A426-4187-AC42-F323B11245EF}" dt="2023-08-31T19:40:38.455" v="204" actId="2711"/>
          <ac:spMkLst>
            <pc:docMk/>
            <pc:sldMk cId="3961085062" sldId="292"/>
            <ac:spMk id="3" creationId="{843EE1D7-384A-4715-BCEF-77DA46850694}"/>
          </ac:spMkLst>
        </pc:spChg>
        <pc:spChg chg="mod">
          <ac:chgData name="驰程 唐" userId="9fe6b074508ec5d0" providerId="LiveId" clId="{24813514-A426-4187-AC42-F323B11245EF}" dt="2023-09-01T04:07:37.601" v="913" actId="2711"/>
          <ac:spMkLst>
            <pc:docMk/>
            <pc:sldMk cId="3961085062" sldId="292"/>
            <ac:spMk id="4" creationId="{EC0B6BA7-8D6E-4606-80E2-BF07F60D0B00}"/>
          </ac:spMkLst>
        </pc:spChg>
      </pc:sldChg>
      <pc:sldChg chg="modSp mod">
        <pc:chgData name="驰程 唐" userId="9fe6b074508ec5d0" providerId="LiveId" clId="{24813514-A426-4187-AC42-F323B11245EF}" dt="2023-09-01T04:13:15.040" v="962" actId="2711"/>
        <pc:sldMkLst>
          <pc:docMk/>
          <pc:sldMk cId="4273070607" sldId="293"/>
        </pc:sldMkLst>
        <pc:spChg chg="mod">
          <ac:chgData name="驰程 唐" userId="9fe6b074508ec5d0" providerId="LiveId" clId="{24813514-A426-4187-AC42-F323B11245EF}" dt="2023-09-01T04:13:15.040" v="962" actId="2711"/>
          <ac:spMkLst>
            <pc:docMk/>
            <pc:sldMk cId="4273070607" sldId="293"/>
            <ac:spMk id="2" creationId="{DA99F21B-0681-4275-B6B9-4B9101090FA9}"/>
          </ac:spMkLst>
        </pc:spChg>
        <pc:spChg chg="mod">
          <ac:chgData name="驰程 唐" userId="9fe6b074508ec5d0" providerId="LiveId" clId="{24813514-A426-4187-AC42-F323B11245EF}" dt="2023-09-01T04:13:04.748" v="961" actId="2711"/>
          <ac:spMkLst>
            <pc:docMk/>
            <pc:sldMk cId="4273070607" sldId="293"/>
            <ac:spMk id="3" creationId="{3F7BAC9C-3D32-4475-B8EA-657C017D5B6A}"/>
          </ac:spMkLst>
        </pc:spChg>
        <pc:spChg chg="mod">
          <ac:chgData name="驰程 唐" userId="9fe6b074508ec5d0" providerId="LiveId" clId="{24813514-A426-4187-AC42-F323B11245EF}" dt="2023-09-01T04:06:13.515" v="895" actId="20577"/>
          <ac:spMkLst>
            <pc:docMk/>
            <pc:sldMk cId="4273070607" sldId="293"/>
            <ac:spMk id="4" creationId="{C50AB759-FE15-43A7-9C80-C0C579F69C59}"/>
          </ac:spMkLst>
        </pc:spChg>
      </pc:sldChg>
      <pc:sldChg chg="addSp delSp modSp mod">
        <pc:chgData name="驰程 唐" userId="9fe6b074508ec5d0" providerId="LiveId" clId="{24813514-A426-4187-AC42-F323B11245EF}" dt="2023-09-01T04:13:27.204" v="964" actId="2711"/>
        <pc:sldMkLst>
          <pc:docMk/>
          <pc:sldMk cId="1722470048" sldId="294"/>
        </pc:sldMkLst>
        <pc:spChg chg="mod">
          <ac:chgData name="驰程 唐" userId="9fe6b074508ec5d0" providerId="LiveId" clId="{24813514-A426-4187-AC42-F323B11245EF}" dt="2023-09-01T04:13:21.937" v="963" actId="2711"/>
          <ac:spMkLst>
            <pc:docMk/>
            <pc:sldMk cId="1722470048" sldId="294"/>
            <ac:spMk id="2" creationId="{3E385AEC-C2B3-48A6-A5B1-D37E6AF7DC7B}"/>
          </ac:spMkLst>
        </pc:spChg>
        <pc:spChg chg="mod">
          <ac:chgData name="驰程 唐" userId="9fe6b074508ec5d0" providerId="LiveId" clId="{24813514-A426-4187-AC42-F323B11245EF}" dt="2023-09-01T04:13:27.204" v="964" actId="2711"/>
          <ac:spMkLst>
            <pc:docMk/>
            <pc:sldMk cId="1722470048" sldId="294"/>
            <ac:spMk id="3" creationId="{CA21891D-7795-4E94-AD4C-3AE4320C74E8}"/>
          </ac:spMkLst>
        </pc:spChg>
        <pc:spChg chg="mod">
          <ac:chgData name="驰程 唐" userId="9fe6b074508ec5d0" providerId="LiveId" clId="{24813514-A426-4187-AC42-F323B11245EF}" dt="2023-09-01T04:05:57.071" v="891" actId="2711"/>
          <ac:spMkLst>
            <pc:docMk/>
            <pc:sldMk cId="1722470048" sldId="294"/>
            <ac:spMk id="4" creationId="{737A0873-75E2-44DF-A0BC-74E5D04B425D}"/>
          </ac:spMkLst>
        </pc:spChg>
        <pc:spChg chg="add mod">
          <ac:chgData name="驰程 唐" userId="9fe6b074508ec5d0" providerId="LiveId" clId="{24813514-A426-4187-AC42-F323B11245EF}" dt="2023-08-31T20:04:07.062" v="266" actId="1076"/>
          <ac:spMkLst>
            <pc:docMk/>
            <pc:sldMk cId="1722470048" sldId="294"/>
            <ac:spMk id="16" creationId="{79A60D48-DA98-832A-2E8C-251163BB8367}"/>
          </ac:spMkLst>
        </pc:spChg>
        <pc:picChg chg="add del mod">
          <ac:chgData name="驰程 唐" userId="9fe6b074508ec5d0" providerId="LiveId" clId="{24813514-A426-4187-AC42-F323B11245EF}" dt="2023-08-31T20:00:49.166" v="226" actId="478"/>
          <ac:picMkLst>
            <pc:docMk/>
            <pc:sldMk cId="1722470048" sldId="294"/>
            <ac:picMk id="7" creationId="{0AD80C33-328B-FA4D-C50B-BF1D2080DC1F}"/>
          </ac:picMkLst>
        </pc:picChg>
        <pc:picChg chg="add mod">
          <ac:chgData name="驰程 唐" userId="9fe6b074508ec5d0" providerId="LiveId" clId="{24813514-A426-4187-AC42-F323B11245EF}" dt="2023-08-31T20:01:41.832" v="237" actId="1076"/>
          <ac:picMkLst>
            <pc:docMk/>
            <pc:sldMk cId="1722470048" sldId="294"/>
            <ac:picMk id="9" creationId="{FDB115DA-FDC6-D024-35B8-63CC922EE0BD}"/>
          </ac:picMkLst>
        </pc:picChg>
        <pc:picChg chg="add del mod ord">
          <ac:chgData name="驰程 唐" userId="9fe6b074508ec5d0" providerId="LiveId" clId="{24813514-A426-4187-AC42-F323B11245EF}" dt="2023-08-31T20:02:03.108" v="243" actId="478"/>
          <ac:picMkLst>
            <pc:docMk/>
            <pc:sldMk cId="1722470048" sldId="294"/>
            <ac:picMk id="11" creationId="{726E383B-22B7-F471-37E0-E52777F2B9CB}"/>
          </ac:picMkLst>
        </pc:picChg>
        <pc:picChg chg="add mod">
          <ac:chgData name="驰程 唐" userId="9fe6b074508ec5d0" providerId="LiveId" clId="{24813514-A426-4187-AC42-F323B11245EF}" dt="2023-08-31T20:02:18.044" v="247" actId="14100"/>
          <ac:picMkLst>
            <pc:docMk/>
            <pc:sldMk cId="1722470048" sldId="294"/>
            <ac:picMk id="13" creationId="{8663362B-69AC-71E1-0F0E-C09CB54636B5}"/>
          </ac:picMkLst>
        </pc:picChg>
        <pc:picChg chg="add del">
          <ac:chgData name="驰程 唐" userId="9fe6b074508ec5d0" providerId="LiveId" clId="{24813514-A426-4187-AC42-F323B11245EF}" dt="2023-08-31T20:02:37.075" v="254" actId="22"/>
          <ac:picMkLst>
            <pc:docMk/>
            <pc:sldMk cId="1722470048" sldId="294"/>
            <ac:picMk id="15" creationId="{06C753DC-678B-B450-5BF1-1A4B2BEAD11B}"/>
          </ac:picMkLst>
        </pc:picChg>
      </pc:sldChg>
      <pc:sldChg chg="addSp modSp mod">
        <pc:chgData name="驰程 唐" userId="9fe6b074508ec5d0" providerId="LiveId" clId="{24813514-A426-4187-AC42-F323B11245EF}" dt="2023-09-01T04:13:40.760" v="965" actId="2711"/>
        <pc:sldMkLst>
          <pc:docMk/>
          <pc:sldMk cId="240762467" sldId="295"/>
        </pc:sldMkLst>
        <pc:spChg chg="mod">
          <ac:chgData name="驰程 唐" userId="9fe6b074508ec5d0" providerId="LiveId" clId="{24813514-A426-4187-AC42-F323B11245EF}" dt="2023-08-31T20:06:30.498" v="285" actId="2711"/>
          <ac:spMkLst>
            <pc:docMk/>
            <pc:sldMk cId="240762467" sldId="295"/>
            <ac:spMk id="2" creationId="{BF51A9DC-E8FE-476F-83E7-DEB999D1A323}"/>
          </ac:spMkLst>
        </pc:spChg>
        <pc:spChg chg="mod">
          <ac:chgData name="驰程 唐" userId="9fe6b074508ec5d0" providerId="LiveId" clId="{24813514-A426-4187-AC42-F323B11245EF}" dt="2023-09-01T04:13:40.760" v="965" actId="2711"/>
          <ac:spMkLst>
            <pc:docMk/>
            <pc:sldMk cId="240762467" sldId="295"/>
            <ac:spMk id="3" creationId="{CBCC119B-B608-4008-ACD0-0556FE7A5221}"/>
          </ac:spMkLst>
        </pc:spChg>
        <pc:spChg chg="mod">
          <ac:chgData name="驰程 唐" userId="9fe6b074508ec5d0" providerId="LiveId" clId="{24813514-A426-4187-AC42-F323B11245EF}" dt="2023-09-01T04:05:45.283" v="889" actId="2711"/>
          <ac:spMkLst>
            <pc:docMk/>
            <pc:sldMk cId="240762467" sldId="295"/>
            <ac:spMk id="4" creationId="{3F8A0437-B931-4E0A-93E2-2CB6AA1E4C9A}"/>
          </ac:spMkLst>
        </pc:spChg>
        <pc:spChg chg="add mod">
          <ac:chgData name="驰程 唐" userId="9fe6b074508ec5d0" providerId="LiveId" clId="{24813514-A426-4187-AC42-F323B11245EF}" dt="2023-08-31T20:07:39.182" v="303" actId="113"/>
          <ac:spMkLst>
            <pc:docMk/>
            <pc:sldMk cId="240762467" sldId="295"/>
            <ac:spMk id="6" creationId="{B8F6A95D-3FE6-4158-A967-A29ADA85D633}"/>
          </ac:spMkLst>
        </pc:spChg>
      </pc:sldChg>
      <pc:sldChg chg="modSp mod">
        <pc:chgData name="驰程 唐" userId="9fe6b074508ec5d0" providerId="LiveId" clId="{24813514-A426-4187-AC42-F323B11245EF}" dt="2023-09-01T04:13:56.170" v="967" actId="2711"/>
        <pc:sldMkLst>
          <pc:docMk/>
          <pc:sldMk cId="3685290000" sldId="296"/>
        </pc:sldMkLst>
        <pc:spChg chg="mod">
          <ac:chgData name="驰程 唐" userId="9fe6b074508ec5d0" providerId="LiveId" clId="{24813514-A426-4187-AC42-F323B11245EF}" dt="2023-08-31T20:10:03.264" v="308" actId="2711"/>
          <ac:spMkLst>
            <pc:docMk/>
            <pc:sldMk cId="3685290000" sldId="296"/>
            <ac:spMk id="2" creationId="{2E8C4F60-0C28-410C-9D7E-93FDB6739F6E}"/>
          </ac:spMkLst>
        </pc:spChg>
        <pc:spChg chg="mod">
          <ac:chgData name="驰程 唐" userId="9fe6b074508ec5d0" providerId="LiveId" clId="{24813514-A426-4187-AC42-F323B11245EF}" dt="2023-09-01T04:13:49.260" v="966" actId="2711"/>
          <ac:spMkLst>
            <pc:docMk/>
            <pc:sldMk cId="3685290000" sldId="296"/>
            <ac:spMk id="3" creationId="{A1E8C072-219A-48B4-A19C-173FF632601A}"/>
          </ac:spMkLst>
        </pc:spChg>
        <pc:spChg chg="mod">
          <ac:chgData name="驰程 唐" userId="9fe6b074508ec5d0" providerId="LiveId" clId="{24813514-A426-4187-AC42-F323B11245EF}" dt="2023-09-01T04:05:32.745" v="886" actId="2711"/>
          <ac:spMkLst>
            <pc:docMk/>
            <pc:sldMk cId="3685290000" sldId="296"/>
            <ac:spMk id="4" creationId="{34E3AE52-3C2D-43E3-9AE7-B43DB71F1406}"/>
          </ac:spMkLst>
        </pc:spChg>
        <pc:spChg chg="mod">
          <ac:chgData name="驰程 唐" userId="9fe6b074508ec5d0" providerId="LiveId" clId="{24813514-A426-4187-AC42-F323B11245EF}" dt="2023-09-01T04:13:56.170" v="967" actId="2711"/>
          <ac:spMkLst>
            <pc:docMk/>
            <pc:sldMk cId="3685290000" sldId="296"/>
            <ac:spMk id="8" creationId="{38A0DB32-BF7D-4F53-AD5E-BB6F7F00A313}"/>
          </ac:spMkLst>
        </pc:spChg>
      </pc:sldChg>
      <pc:sldChg chg="modSp mod">
        <pc:chgData name="驰程 唐" userId="9fe6b074508ec5d0" providerId="LiveId" clId="{24813514-A426-4187-AC42-F323B11245EF}" dt="2023-09-01T04:14:08.192" v="969" actId="2711"/>
        <pc:sldMkLst>
          <pc:docMk/>
          <pc:sldMk cId="2814557800" sldId="297"/>
        </pc:sldMkLst>
        <pc:spChg chg="mod">
          <ac:chgData name="驰程 唐" userId="9fe6b074508ec5d0" providerId="LiveId" clId="{24813514-A426-4187-AC42-F323B11245EF}" dt="2023-09-01T04:14:02.494" v="968" actId="2711"/>
          <ac:spMkLst>
            <pc:docMk/>
            <pc:sldMk cId="2814557800" sldId="297"/>
            <ac:spMk id="2" creationId="{4C3C4D47-B4F7-4ADA-8BEB-57317393967E}"/>
          </ac:spMkLst>
        </pc:spChg>
        <pc:spChg chg="mod">
          <ac:chgData name="驰程 唐" userId="9fe6b074508ec5d0" providerId="LiveId" clId="{24813514-A426-4187-AC42-F323B11245EF}" dt="2023-09-01T04:14:08.192" v="969" actId="2711"/>
          <ac:spMkLst>
            <pc:docMk/>
            <pc:sldMk cId="2814557800" sldId="297"/>
            <ac:spMk id="3" creationId="{1626308F-8FF3-4E3E-B7E2-CC3BFFB118E4}"/>
          </ac:spMkLst>
        </pc:spChg>
        <pc:spChg chg="mod">
          <ac:chgData name="驰程 唐" userId="9fe6b074508ec5d0" providerId="LiveId" clId="{24813514-A426-4187-AC42-F323B11245EF}" dt="2023-09-01T04:05:22.506" v="884" actId="2711"/>
          <ac:spMkLst>
            <pc:docMk/>
            <pc:sldMk cId="2814557800" sldId="297"/>
            <ac:spMk id="4" creationId="{0E1C3E7B-046B-4726-9777-F76E02B2497B}"/>
          </ac:spMkLst>
        </pc:spChg>
      </pc:sldChg>
      <pc:sldChg chg="modSp mod">
        <pc:chgData name="驰程 唐" userId="9fe6b074508ec5d0" providerId="LiveId" clId="{24813514-A426-4187-AC42-F323B11245EF}" dt="2023-09-01T04:04:30.523" v="876" actId="2711"/>
        <pc:sldMkLst>
          <pc:docMk/>
          <pc:sldMk cId="367351913" sldId="298"/>
        </pc:sldMkLst>
        <pc:spChg chg="mod">
          <ac:chgData name="驰程 唐" userId="9fe6b074508ec5d0" providerId="LiveId" clId="{24813514-A426-4187-AC42-F323B11245EF}" dt="2023-09-01T04:04:30.523" v="876" actId="2711"/>
          <ac:spMkLst>
            <pc:docMk/>
            <pc:sldMk cId="367351913" sldId="298"/>
            <ac:spMk id="4" creationId="{DCE3EDB8-BD57-4D9C-832C-F5BF5205290B}"/>
          </ac:spMkLst>
        </pc:spChg>
      </pc:sldChg>
      <pc:sldChg chg="addSp delSp modSp mod ord">
        <pc:chgData name="驰程 唐" userId="9fe6b074508ec5d0" providerId="LiveId" clId="{24813514-A426-4187-AC42-F323B11245EF}" dt="2023-09-01T04:02:34.706" v="866" actId="2711"/>
        <pc:sldMkLst>
          <pc:docMk/>
          <pc:sldMk cId="2818824359" sldId="299"/>
        </pc:sldMkLst>
        <pc:spChg chg="mod">
          <ac:chgData name="驰程 唐" userId="9fe6b074508ec5d0" providerId="LiveId" clId="{24813514-A426-4187-AC42-F323B11245EF}" dt="2023-08-31T20:38:43.680" v="774" actId="2711"/>
          <ac:spMkLst>
            <pc:docMk/>
            <pc:sldMk cId="2818824359" sldId="299"/>
            <ac:spMk id="2" creationId="{54404F6B-601E-4DDA-84B0-9DE6FE662EA4}"/>
          </ac:spMkLst>
        </pc:spChg>
        <pc:spChg chg="add del mod">
          <ac:chgData name="驰程 唐" userId="9fe6b074508ec5d0" providerId="LiveId" clId="{24813514-A426-4187-AC42-F323B11245EF}" dt="2023-08-31T20:40:20.115" v="799" actId="20577"/>
          <ac:spMkLst>
            <pc:docMk/>
            <pc:sldMk cId="2818824359" sldId="299"/>
            <ac:spMk id="3" creationId="{B4C612B5-8E84-4750-83AB-8CA373DBFCCF}"/>
          </ac:spMkLst>
        </pc:spChg>
        <pc:spChg chg="mod">
          <ac:chgData name="驰程 唐" userId="9fe6b074508ec5d0" providerId="LiveId" clId="{24813514-A426-4187-AC42-F323B11245EF}" dt="2023-09-01T04:02:34.706" v="866" actId="2711"/>
          <ac:spMkLst>
            <pc:docMk/>
            <pc:sldMk cId="2818824359" sldId="299"/>
            <ac:spMk id="4" creationId="{A06B8F7A-4523-46F1-8A8A-7EB6DA3A1FEE}"/>
          </ac:spMkLst>
        </pc:spChg>
        <pc:spChg chg="del mod">
          <ac:chgData name="驰程 唐" userId="9fe6b074508ec5d0" providerId="LiveId" clId="{24813514-A426-4187-AC42-F323B11245EF}" dt="2023-08-31T20:41:11.537" v="814"/>
          <ac:spMkLst>
            <pc:docMk/>
            <pc:sldMk cId="2818824359" sldId="299"/>
            <ac:spMk id="8" creationId="{9B7EA8DB-7B6C-4319-B24E-A54A3738B549}"/>
          </ac:spMkLst>
        </pc:spChg>
        <pc:picChg chg="del">
          <ac:chgData name="驰程 唐" userId="9fe6b074508ec5d0" providerId="LiveId" clId="{24813514-A426-4187-AC42-F323B11245EF}" dt="2023-08-31T20:39:04.665" v="779" actId="478"/>
          <ac:picMkLst>
            <pc:docMk/>
            <pc:sldMk cId="2818824359" sldId="299"/>
            <ac:picMk id="7" creationId="{423B2927-39D9-48F2-A8A8-E1F5DEC77C31}"/>
          </ac:picMkLst>
        </pc:picChg>
        <pc:picChg chg="add del mod ord">
          <ac:chgData name="驰程 唐" userId="9fe6b074508ec5d0" providerId="LiveId" clId="{24813514-A426-4187-AC42-F323B11245EF}" dt="2023-08-31T20:38:58.036" v="777" actId="22"/>
          <ac:picMkLst>
            <pc:docMk/>
            <pc:sldMk cId="2818824359" sldId="299"/>
            <ac:picMk id="9" creationId="{897904F2-184B-7E83-3707-3A2F0B9ED5C8}"/>
          </ac:picMkLst>
        </pc:picChg>
        <pc:picChg chg="add mod">
          <ac:chgData name="驰程 唐" userId="9fe6b074508ec5d0" providerId="LiveId" clId="{24813514-A426-4187-AC42-F323B11245EF}" dt="2023-08-31T20:41:07.512" v="812" actId="14100"/>
          <ac:picMkLst>
            <pc:docMk/>
            <pc:sldMk cId="2818824359" sldId="299"/>
            <ac:picMk id="11" creationId="{D17E8BE1-A9BE-2957-937E-FA6ED93396F7}"/>
          </ac:picMkLst>
        </pc:picChg>
      </pc:sldChg>
      <pc:sldChg chg="modSp new mod">
        <pc:chgData name="驰程 唐" userId="9fe6b074508ec5d0" providerId="LiveId" clId="{24813514-A426-4187-AC42-F323B11245EF}" dt="2023-09-01T04:10:13.275" v="939" actId="2711"/>
        <pc:sldMkLst>
          <pc:docMk/>
          <pc:sldMk cId="2743494317" sldId="300"/>
        </pc:sldMkLst>
        <pc:spChg chg="mod">
          <ac:chgData name="驰程 唐" userId="9fe6b074508ec5d0" providerId="LiveId" clId="{24813514-A426-4187-AC42-F323B11245EF}" dt="2023-09-01T04:10:13.275" v="939" actId="2711"/>
          <ac:spMkLst>
            <pc:docMk/>
            <pc:sldMk cId="2743494317" sldId="300"/>
            <ac:spMk id="2" creationId="{6101CED0-6A3C-F62D-3FE0-4A25CC28128F}"/>
          </ac:spMkLst>
        </pc:spChg>
        <pc:spChg chg="mod">
          <ac:chgData name="驰程 唐" userId="9fe6b074508ec5d0" providerId="LiveId" clId="{24813514-A426-4187-AC42-F323B11245EF}" dt="2023-08-31T18:57:01.049" v="193" actId="2711"/>
          <ac:spMkLst>
            <pc:docMk/>
            <pc:sldMk cId="2743494317" sldId="300"/>
            <ac:spMk id="3" creationId="{A889682B-65AB-AF0C-D59B-4937DDB981E1}"/>
          </ac:spMkLst>
        </pc:spChg>
        <pc:spChg chg="mod">
          <ac:chgData name="驰程 唐" userId="9fe6b074508ec5d0" providerId="LiveId" clId="{24813514-A426-4187-AC42-F323B11245EF}" dt="2023-09-01T04:08:02.396" v="922" actId="2711"/>
          <ac:spMkLst>
            <pc:docMk/>
            <pc:sldMk cId="2743494317" sldId="300"/>
            <ac:spMk id="4" creationId="{86CA0C9F-151A-1058-530A-59C895265854}"/>
          </ac:spMkLst>
        </pc:spChg>
      </pc:sldChg>
      <pc:sldChg chg="addSp delSp modSp new mod">
        <pc:chgData name="驰程 唐" userId="9fe6b074508ec5d0" providerId="LiveId" clId="{24813514-A426-4187-AC42-F323B11245EF}" dt="2023-09-01T04:05:09.089" v="882" actId="2711"/>
        <pc:sldMkLst>
          <pc:docMk/>
          <pc:sldMk cId="1431845201" sldId="301"/>
        </pc:sldMkLst>
        <pc:spChg chg="del mod">
          <ac:chgData name="驰程 唐" userId="9fe6b074508ec5d0" providerId="LiveId" clId="{24813514-A426-4187-AC42-F323B11245EF}" dt="2023-08-31T20:10:51.439" v="313"/>
          <ac:spMkLst>
            <pc:docMk/>
            <pc:sldMk cId="1431845201" sldId="301"/>
            <ac:spMk id="2" creationId="{122FDFC8-B53A-166F-53AF-CA050F0EF5C4}"/>
          </ac:spMkLst>
        </pc:spChg>
        <pc:spChg chg="add del mod">
          <ac:chgData name="驰程 唐" userId="9fe6b074508ec5d0" providerId="LiveId" clId="{24813514-A426-4187-AC42-F323B11245EF}" dt="2023-08-31T20:17:35.408" v="435" actId="20577"/>
          <ac:spMkLst>
            <pc:docMk/>
            <pc:sldMk cId="1431845201" sldId="301"/>
            <ac:spMk id="3" creationId="{135A6EF1-E73D-8B76-8340-9946A20DF904}"/>
          </ac:spMkLst>
        </pc:spChg>
        <pc:spChg chg="mod">
          <ac:chgData name="驰程 唐" userId="9fe6b074508ec5d0" providerId="LiveId" clId="{24813514-A426-4187-AC42-F323B11245EF}" dt="2023-09-01T04:05:09.089" v="882" actId="2711"/>
          <ac:spMkLst>
            <pc:docMk/>
            <pc:sldMk cId="1431845201" sldId="301"/>
            <ac:spMk id="4" creationId="{5F46A325-13FD-2349-9DAD-08C5C43DCE35}"/>
          </ac:spMkLst>
        </pc:spChg>
        <pc:spChg chg="add mod">
          <ac:chgData name="驰程 唐" userId="9fe6b074508ec5d0" providerId="LiveId" clId="{24813514-A426-4187-AC42-F323B11245EF}" dt="2023-08-31T20:13:15.958" v="405" actId="20577"/>
          <ac:spMkLst>
            <pc:docMk/>
            <pc:sldMk cId="1431845201" sldId="301"/>
            <ac:spMk id="6" creationId="{BC59F32E-6671-670A-AB74-5FE59FA365FE}"/>
          </ac:spMkLst>
        </pc:spChg>
        <pc:spChg chg="add mod">
          <ac:chgData name="驰程 唐" userId="9fe6b074508ec5d0" providerId="LiveId" clId="{24813514-A426-4187-AC42-F323B11245EF}" dt="2023-08-31T20:13:06.179" v="399" actId="14100"/>
          <ac:spMkLst>
            <pc:docMk/>
            <pc:sldMk cId="1431845201" sldId="301"/>
            <ac:spMk id="7" creationId="{7798F3A9-E300-A25E-E4DF-2D4F6903D78B}"/>
          </ac:spMkLst>
        </pc:spChg>
        <pc:spChg chg="add del mod">
          <ac:chgData name="驰程 唐" userId="9fe6b074508ec5d0" providerId="LiveId" clId="{24813514-A426-4187-AC42-F323B11245EF}" dt="2023-08-31T20:13:37.825" v="407"/>
          <ac:spMkLst>
            <pc:docMk/>
            <pc:sldMk cId="1431845201" sldId="301"/>
            <ac:spMk id="8" creationId="{BAEC46A1-207C-58A6-2DA6-27905E88FB9D}"/>
          </ac:spMkLst>
        </pc:spChg>
        <pc:spChg chg="add del mod">
          <ac:chgData name="驰程 唐" userId="9fe6b074508ec5d0" providerId="LiveId" clId="{24813514-A426-4187-AC42-F323B11245EF}" dt="2023-08-31T20:14:46.209" v="423"/>
          <ac:spMkLst>
            <pc:docMk/>
            <pc:sldMk cId="1431845201" sldId="301"/>
            <ac:spMk id="9" creationId="{42824E5C-179A-F56C-F4CE-61C07069FD55}"/>
          </ac:spMkLst>
        </pc:spChg>
        <pc:spChg chg="add mod">
          <ac:chgData name="驰程 唐" userId="9fe6b074508ec5d0" providerId="LiveId" clId="{24813514-A426-4187-AC42-F323B11245EF}" dt="2023-08-31T20:23:30.129" v="533" actId="403"/>
          <ac:spMkLst>
            <pc:docMk/>
            <pc:sldMk cId="1431845201" sldId="301"/>
            <ac:spMk id="12" creationId="{CBA6CB5A-8873-DF94-1F5D-595313E605B6}"/>
          </ac:spMkLst>
        </pc:spChg>
        <pc:picChg chg="add del mod">
          <ac:chgData name="驰程 唐" userId="9fe6b074508ec5d0" providerId="LiveId" clId="{24813514-A426-4187-AC42-F323B11245EF}" dt="2023-08-31T20:22:42.517" v="520" actId="478"/>
          <ac:picMkLst>
            <pc:docMk/>
            <pc:sldMk cId="1431845201" sldId="301"/>
            <ac:picMk id="11" creationId="{D40C0E70-EE05-C64D-EB7C-06569F196D50}"/>
          </ac:picMkLst>
        </pc:picChg>
        <pc:picChg chg="add mod">
          <ac:chgData name="驰程 唐" userId="9fe6b074508ec5d0" providerId="LiveId" clId="{24813514-A426-4187-AC42-F323B11245EF}" dt="2023-08-31T20:20:09.915" v="490" actId="1076"/>
          <ac:picMkLst>
            <pc:docMk/>
            <pc:sldMk cId="1431845201" sldId="301"/>
            <ac:picMk id="14" creationId="{BCA35768-32E2-5762-A310-501B2BC2F982}"/>
          </ac:picMkLst>
        </pc:picChg>
        <pc:picChg chg="add mod">
          <ac:chgData name="驰程 唐" userId="9fe6b074508ec5d0" providerId="LiveId" clId="{24813514-A426-4187-AC42-F323B11245EF}" dt="2023-08-31T20:23:24.625" v="531" actId="1076"/>
          <ac:picMkLst>
            <pc:docMk/>
            <pc:sldMk cId="1431845201" sldId="301"/>
            <ac:picMk id="16" creationId="{013D4241-642C-8607-509B-83900A4F8204}"/>
          </ac:picMkLst>
        </pc:picChg>
      </pc:sldChg>
      <pc:sldChg chg="new del">
        <pc:chgData name="驰程 唐" userId="9fe6b074508ec5d0" providerId="LiveId" clId="{24813514-A426-4187-AC42-F323B11245EF}" dt="2023-08-31T20:20:36.005" v="493" actId="2696"/>
        <pc:sldMkLst>
          <pc:docMk/>
          <pc:sldMk cId="3427283412" sldId="302"/>
        </pc:sldMkLst>
      </pc:sldChg>
      <pc:sldChg chg="addSp delSp modSp add mod">
        <pc:chgData name="驰程 唐" userId="9fe6b074508ec5d0" providerId="LiveId" clId="{24813514-A426-4187-AC42-F323B11245EF}" dt="2023-09-01T04:46:55.929" v="1012" actId="1076"/>
        <pc:sldMkLst>
          <pc:docMk/>
          <pc:sldMk cId="1518509007" sldId="303"/>
        </pc:sldMkLst>
        <pc:spChg chg="mod">
          <ac:chgData name="驰程 唐" userId="9fe6b074508ec5d0" providerId="LiveId" clId="{24813514-A426-4187-AC42-F323B11245EF}" dt="2023-09-01T04:14:25.885" v="970" actId="2711"/>
          <ac:spMkLst>
            <pc:docMk/>
            <pc:sldMk cId="1518509007" sldId="303"/>
            <ac:spMk id="3" creationId="{CA21891D-7795-4E94-AD4C-3AE4320C74E8}"/>
          </ac:spMkLst>
        </pc:spChg>
        <pc:spChg chg="mod">
          <ac:chgData name="驰程 唐" userId="9fe6b074508ec5d0" providerId="LiveId" clId="{24813514-A426-4187-AC42-F323B11245EF}" dt="2023-09-01T04:04:56.561" v="880" actId="2711"/>
          <ac:spMkLst>
            <pc:docMk/>
            <pc:sldMk cId="1518509007" sldId="303"/>
            <ac:spMk id="4" creationId="{737A0873-75E2-44DF-A0BC-74E5D04B425D}"/>
          </ac:spMkLst>
        </pc:spChg>
        <pc:spChg chg="del mod">
          <ac:chgData name="驰程 唐" userId="9fe6b074508ec5d0" providerId="LiveId" clId="{24813514-A426-4187-AC42-F323B11245EF}" dt="2023-08-31T20:21:07.499" v="514"/>
          <ac:spMkLst>
            <pc:docMk/>
            <pc:sldMk cId="1518509007" sldId="303"/>
            <ac:spMk id="16" creationId="{79A60D48-DA98-832A-2E8C-251163BB8367}"/>
          </ac:spMkLst>
        </pc:spChg>
        <pc:picChg chg="add del mod">
          <ac:chgData name="驰程 唐" userId="9fe6b074508ec5d0" providerId="LiveId" clId="{24813514-A426-4187-AC42-F323B11245EF}" dt="2023-09-01T04:43:35.869" v="981" actId="478"/>
          <ac:picMkLst>
            <pc:docMk/>
            <pc:sldMk cId="1518509007" sldId="303"/>
            <ac:picMk id="7" creationId="{5A6B7566-7D67-1175-86D8-F5DA954612FB}"/>
          </ac:picMkLst>
        </pc:picChg>
        <pc:picChg chg="add del mod">
          <ac:chgData name="驰程 唐" userId="9fe6b074508ec5d0" providerId="LiveId" clId="{24813514-A426-4187-AC42-F323B11245EF}" dt="2023-08-31T20:22:40.668" v="519" actId="478"/>
          <ac:picMkLst>
            <pc:docMk/>
            <pc:sldMk cId="1518509007" sldId="303"/>
            <ac:picMk id="7" creationId="{96047559-78ED-5A77-5A1B-4C4097506925}"/>
          </ac:picMkLst>
        </pc:picChg>
        <pc:picChg chg="add del mod">
          <ac:chgData name="驰程 唐" userId="9fe6b074508ec5d0" providerId="LiveId" clId="{24813514-A426-4187-AC42-F323B11245EF}" dt="2023-09-01T04:41:10.298" v="976" actId="478"/>
          <ac:picMkLst>
            <pc:docMk/>
            <pc:sldMk cId="1518509007" sldId="303"/>
            <ac:picMk id="9" creationId="{B2F32FF0-44F2-86D0-D859-92C94E862843}"/>
          </ac:picMkLst>
        </pc:picChg>
        <pc:picChg chg="del mod">
          <ac:chgData name="驰程 唐" userId="9fe6b074508ec5d0" providerId="LiveId" clId="{24813514-A426-4187-AC42-F323B11245EF}" dt="2023-08-31T20:20:40.749" v="495" actId="478"/>
          <ac:picMkLst>
            <pc:docMk/>
            <pc:sldMk cId="1518509007" sldId="303"/>
            <ac:picMk id="9" creationId="{FDB115DA-FDC6-D024-35B8-63CC922EE0BD}"/>
          </ac:picMkLst>
        </pc:picChg>
        <pc:picChg chg="add mod ord">
          <ac:chgData name="驰程 唐" userId="9fe6b074508ec5d0" providerId="LiveId" clId="{24813514-A426-4187-AC42-F323B11245EF}" dt="2023-09-01T04:44:45.063" v="993" actId="14100"/>
          <ac:picMkLst>
            <pc:docMk/>
            <pc:sldMk cId="1518509007" sldId="303"/>
            <ac:picMk id="10" creationId="{9DC82AD0-D3B8-BA82-4DE4-DC20F83BA16B}"/>
          </ac:picMkLst>
        </pc:picChg>
        <pc:picChg chg="add mod">
          <ac:chgData name="驰程 唐" userId="9fe6b074508ec5d0" providerId="LiveId" clId="{24813514-A426-4187-AC42-F323B11245EF}" dt="2023-08-31T20:25:11.861" v="547" actId="1076"/>
          <ac:picMkLst>
            <pc:docMk/>
            <pc:sldMk cId="1518509007" sldId="303"/>
            <ac:picMk id="12" creationId="{AD41BACA-8EB7-252F-109A-47B186D4C82E}"/>
          </ac:picMkLst>
        </pc:picChg>
        <pc:picChg chg="del">
          <ac:chgData name="驰程 唐" userId="9fe6b074508ec5d0" providerId="LiveId" clId="{24813514-A426-4187-AC42-F323B11245EF}" dt="2023-08-31T20:20:41.434" v="496" actId="478"/>
          <ac:picMkLst>
            <pc:docMk/>
            <pc:sldMk cId="1518509007" sldId="303"/>
            <ac:picMk id="13" creationId="{8663362B-69AC-71E1-0F0E-C09CB54636B5}"/>
          </ac:picMkLst>
        </pc:picChg>
        <pc:picChg chg="add mod">
          <ac:chgData name="驰程 唐" userId="9fe6b074508ec5d0" providerId="LiveId" clId="{24813514-A426-4187-AC42-F323B11245EF}" dt="2023-09-01T04:44:39.865" v="991" actId="1076"/>
          <ac:picMkLst>
            <pc:docMk/>
            <pc:sldMk cId="1518509007" sldId="303"/>
            <ac:picMk id="13" creationId="{9A55ADDB-4A68-9A7A-8FCA-E52E7057204D}"/>
          </ac:picMkLst>
        </pc:picChg>
        <pc:picChg chg="add mod ord">
          <ac:chgData name="驰程 唐" userId="9fe6b074508ec5d0" providerId="LiveId" clId="{24813514-A426-4187-AC42-F323B11245EF}" dt="2023-09-01T04:44:04.709" v="986" actId="1076"/>
          <ac:picMkLst>
            <pc:docMk/>
            <pc:sldMk cId="1518509007" sldId="303"/>
            <ac:picMk id="15" creationId="{BC4AF49B-1C92-B79D-E544-9BAA59C951F1}"/>
          </ac:picMkLst>
        </pc:picChg>
        <pc:picChg chg="add mod">
          <ac:chgData name="驰程 唐" userId="9fe6b074508ec5d0" providerId="LiveId" clId="{24813514-A426-4187-AC42-F323B11245EF}" dt="2023-09-01T04:45:09.920" v="996" actId="1076"/>
          <ac:picMkLst>
            <pc:docMk/>
            <pc:sldMk cId="1518509007" sldId="303"/>
            <ac:picMk id="16" creationId="{0DD8E0B9-99DE-0C43-5311-B68E833416D9}"/>
          </ac:picMkLst>
        </pc:picChg>
        <pc:picChg chg="add del mod ord">
          <ac:chgData name="驰程 唐" userId="9fe6b074508ec5d0" providerId="LiveId" clId="{24813514-A426-4187-AC42-F323B11245EF}" dt="2023-09-01T04:43:54.799" v="982" actId="478"/>
          <ac:picMkLst>
            <pc:docMk/>
            <pc:sldMk cId="1518509007" sldId="303"/>
            <ac:picMk id="18" creationId="{A38FA1E7-3E6A-B60A-3D29-8D98374AD878}"/>
          </ac:picMkLst>
        </pc:picChg>
        <pc:picChg chg="add mod">
          <ac:chgData name="驰程 唐" userId="9fe6b074508ec5d0" providerId="LiveId" clId="{24813514-A426-4187-AC42-F323B11245EF}" dt="2023-09-01T04:45:38.277" v="999" actId="1076"/>
          <ac:picMkLst>
            <pc:docMk/>
            <pc:sldMk cId="1518509007" sldId="303"/>
            <ac:picMk id="19" creationId="{A29C44B0-8034-53FA-34D5-8A31556A2A96}"/>
          </ac:picMkLst>
        </pc:picChg>
        <pc:picChg chg="add del mod">
          <ac:chgData name="驰程 唐" userId="9fe6b074508ec5d0" providerId="LiveId" clId="{24813514-A426-4187-AC42-F323B11245EF}" dt="2023-09-01T04:46:25.829" v="1007" actId="478"/>
          <ac:picMkLst>
            <pc:docMk/>
            <pc:sldMk cId="1518509007" sldId="303"/>
            <ac:picMk id="21" creationId="{5660A867-DC76-12DC-3550-3B09AE061024}"/>
          </ac:picMkLst>
        </pc:picChg>
        <pc:picChg chg="add mod">
          <ac:chgData name="驰程 唐" userId="9fe6b074508ec5d0" providerId="LiveId" clId="{24813514-A426-4187-AC42-F323B11245EF}" dt="2023-09-01T04:46:55.929" v="1012" actId="1076"/>
          <ac:picMkLst>
            <pc:docMk/>
            <pc:sldMk cId="1518509007" sldId="303"/>
            <ac:picMk id="23" creationId="{3669D535-19B8-987F-1043-3A151D071A98}"/>
          </ac:picMkLst>
        </pc:picChg>
      </pc:sldChg>
      <pc:sldChg chg="addSp delSp modSp new mod">
        <pc:chgData name="驰程 唐" userId="9fe6b074508ec5d0" providerId="LiveId" clId="{24813514-A426-4187-AC42-F323B11245EF}" dt="2023-09-01T05:01:08.564" v="1166" actId="14100"/>
        <pc:sldMkLst>
          <pc:docMk/>
          <pc:sldMk cId="2439555635" sldId="304"/>
        </pc:sldMkLst>
        <pc:spChg chg="mod">
          <ac:chgData name="驰程 唐" userId="9fe6b074508ec5d0" providerId="LiveId" clId="{24813514-A426-4187-AC42-F323B11245EF}" dt="2023-08-31T20:29:37.900" v="610" actId="2711"/>
          <ac:spMkLst>
            <pc:docMk/>
            <pc:sldMk cId="2439555635" sldId="304"/>
            <ac:spMk id="2" creationId="{ECA596C4-EE6F-DB00-55E6-851A774C05C8}"/>
          </ac:spMkLst>
        </pc:spChg>
        <pc:spChg chg="del">
          <ac:chgData name="驰程 唐" userId="9fe6b074508ec5d0" providerId="LiveId" clId="{24813514-A426-4187-AC42-F323B11245EF}" dt="2023-08-31T20:27:58.893" v="579" actId="22"/>
          <ac:spMkLst>
            <pc:docMk/>
            <pc:sldMk cId="2439555635" sldId="304"/>
            <ac:spMk id="3" creationId="{BFC02FEF-C51D-BBAE-6EAF-B93145C6B4D3}"/>
          </ac:spMkLst>
        </pc:spChg>
        <pc:spChg chg="mod">
          <ac:chgData name="驰程 唐" userId="9fe6b074508ec5d0" providerId="LiveId" clId="{24813514-A426-4187-AC42-F323B11245EF}" dt="2023-09-01T04:04:44.533" v="878" actId="2711"/>
          <ac:spMkLst>
            <pc:docMk/>
            <pc:sldMk cId="2439555635" sldId="304"/>
            <ac:spMk id="4" creationId="{6E278717-E742-8FF2-5356-28DECA568C63}"/>
          </ac:spMkLst>
        </pc:spChg>
        <pc:spChg chg="add del mod">
          <ac:chgData name="驰程 唐" userId="9fe6b074508ec5d0" providerId="LiveId" clId="{24813514-A426-4187-AC42-F323B11245EF}" dt="2023-09-01T05:01:08.564" v="1166" actId="14100"/>
          <ac:spMkLst>
            <pc:docMk/>
            <pc:sldMk cId="2439555635" sldId="304"/>
            <ac:spMk id="6" creationId="{36B82895-ECDB-FB11-60E4-D0CEA1C0DFC8}"/>
          </ac:spMkLst>
        </pc:spChg>
        <pc:picChg chg="add del mod ord">
          <ac:chgData name="驰程 唐" userId="9fe6b074508ec5d0" providerId="LiveId" clId="{24813514-A426-4187-AC42-F323B11245EF}" dt="2023-09-01T04:41:25.138" v="977" actId="478"/>
          <ac:picMkLst>
            <pc:docMk/>
            <pc:sldMk cId="2439555635" sldId="304"/>
            <ac:picMk id="7" creationId="{89305443-F40D-45BA-F359-B9E8046FE484}"/>
          </ac:picMkLst>
        </pc:picChg>
        <pc:picChg chg="add del">
          <ac:chgData name="驰程 唐" userId="9fe6b074508ec5d0" providerId="LiveId" clId="{24813514-A426-4187-AC42-F323B11245EF}" dt="2023-09-01T04:43:23.585" v="979" actId="478"/>
          <ac:picMkLst>
            <pc:docMk/>
            <pc:sldMk cId="2439555635" sldId="304"/>
            <ac:picMk id="9" creationId="{BC88C509-2982-EA85-0583-34D5459A7AEF}"/>
          </ac:picMkLst>
        </pc:picChg>
        <pc:picChg chg="add del mod ord">
          <ac:chgData name="驰程 唐" userId="9fe6b074508ec5d0" providerId="LiveId" clId="{24813514-A426-4187-AC42-F323B11245EF}" dt="2023-09-01T04:47:06.711" v="1014" actId="22"/>
          <ac:picMkLst>
            <pc:docMk/>
            <pc:sldMk cId="2439555635" sldId="304"/>
            <ac:picMk id="11" creationId="{B5647C9C-8D90-E806-D41E-E2270B24B7C2}"/>
          </ac:picMkLst>
        </pc:picChg>
        <pc:picChg chg="add del mod">
          <ac:chgData name="驰程 唐" userId="9fe6b074508ec5d0" providerId="LiveId" clId="{24813514-A426-4187-AC42-F323B11245EF}" dt="2023-09-01T04:48:15.475" v="1040" actId="478"/>
          <ac:picMkLst>
            <pc:docMk/>
            <pc:sldMk cId="2439555635" sldId="304"/>
            <ac:picMk id="13" creationId="{B7A91217-3915-4318-70BE-883F42324999}"/>
          </ac:picMkLst>
        </pc:picChg>
        <pc:picChg chg="add mod">
          <ac:chgData name="驰程 唐" userId="9fe6b074508ec5d0" providerId="LiveId" clId="{24813514-A426-4187-AC42-F323B11245EF}" dt="2023-09-01T04:55:27.157" v="1125" actId="14100"/>
          <ac:picMkLst>
            <pc:docMk/>
            <pc:sldMk cId="2439555635" sldId="304"/>
            <ac:picMk id="15" creationId="{4759EA55-664D-DC41-BDE0-6D1A28973E7B}"/>
          </ac:picMkLst>
        </pc:picChg>
        <pc:picChg chg="add del">
          <ac:chgData name="驰程 唐" userId="9fe6b074508ec5d0" providerId="LiveId" clId="{24813514-A426-4187-AC42-F323B11245EF}" dt="2023-09-01T04:49:11.700" v="1059" actId="22"/>
          <ac:picMkLst>
            <pc:docMk/>
            <pc:sldMk cId="2439555635" sldId="304"/>
            <ac:picMk id="17" creationId="{B8F3FBFE-E332-3582-8277-D7C1F989D6FC}"/>
          </ac:picMkLst>
        </pc:picChg>
        <pc:picChg chg="add mod ord">
          <ac:chgData name="驰程 唐" userId="9fe6b074508ec5d0" providerId="LiveId" clId="{24813514-A426-4187-AC42-F323B11245EF}" dt="2023-09-01T05:00:55.978" v="1162" actId="14100"/>
          <ac:picMkLst>
            <pc:docMk/>
            <pc:sldMk cId="2439555635" sldId="304"/>
            <ac:picMk id="19" creationId="{B59A48A3-0A40-539D-2FF5-AC72813D82BF}"/>
          </ac:picMkLst>
        </pc:picChg>
        <pc:picChg chg="add mod">
          <ac:chgData name="驰程 唐" userId="9fe6b074508ec5d0" providerId="LiveId" clId="{24813514-A426-4187-AC42-F323B11245EF}" dt="2023-09-01T05:00:58.196" v="1163" actId="1076"/>
          <ac:picMkLst>
            <pc:docMk/>
            <pc:sldMk cId="2439555635" sldId="304"/>
            <ac:picMk id="21" creationId="{F0C32E14-9C56-6A92-5AEE-0F060688EC40}"/>
          </ac:picMkLst>
        </pc:picChg>
        <pc:picChg chg="add mod">
          <ac:chgData name="驰程 唐" userId="9fe6b074508ec5d0" providerId="LiveId" clId="{24813514-A426-4187-AC42-F323B11245EF}" dt="2023-09-01T05:01:00.493" v="1164" actId="1076"/>
          <ac:picMkLst>
            <pc:docMk/>
            <pc:sldMk cId="2439555635" sldId="304"/>
            <ac:picMk id="23" creationId="{68198EEE-4491-C026-B882-4D6CFB7672BD}"/>
          </ac:picMkLst>
        </pc:picChg>
        <pc:picChg chg="add mod">
          <ac:chgData name="驰程 唐" userId="9fe6b074508ec5d0" providerId="LiveId" clId="{24813514-A426-4187-AC42-F323B11245EF}" dt="2023-09-01T05:01:04.352" v="1165" actId="1076"/>
          <ac:picMkLst>
            <pc:docMk/>
            <pc:sldMk cId="2439555635" sldId="304"/>
            <ac:picMk id="25" creationId="{D823E7F5-D242-4A2B-A4E0-967A76484D19}"/>
          </ac:picMkLst>
        </pc:picChg>
      </pc:sldChg>
      <pc:sldChg chg="addSp delSp modSp new mod">
        <pc:chgData name="驰程 唐" userId="9fe6b074508ec5d0" providerId="LiveId" clId="{24813514-A426-4187-AC42-F323B11245EF}" dt="2023-09-01T05:01:51.459" v="1175" actId="1076"/>
        <pc:sldMkLst>
          <pc:docMk/>
          <pc:sldMk cId="3563854018" sldId="305"/>
        </pc:sldMkLst>
        <pc:spChg chg="mod">
          <ac:chgData name="驰程 唐" userId="9fe6b074508ec5d0" providerId="LiveId" clId="{24813514-A426-4187-AC42-F323B11245EF}" dt="2023-08-31T20:30:55.687" v="621" actId="2711"/>
          <ac:spMkLst>
            <pc:docMk/>
            <pc:sldMk cId="3563854018" sldId="305"/>
            <ac:spMk id="2" creationId="{8F1978E1-DAC7-1851-6C6E-03300E64636C}"/>
          </ac:spMkLst>
        </pc:spChg>
        <pc:spChg chg="mod">
          <ac:chgData name="驰程 唐" userId="9fe6b074508ec5d0" providerId="LiveId" clId="{24813514-A426-4187-AC42-F323B11245EF}" dt="2023-08-31T20:34:06.320" v="705" actId="20577"/>
          <ac:spMkLst>
            <pc:docMk/>
            <pc:sldMk cId="3563854018" sldId="305"/>
            <ac:spMk id="3" creationId="{D163F608-206E-55FB-AC06-413718F8890A}"/>
          </ac:spMkLst>
        </pc:spChg>
        <pc:spChg chg="mod">
          <ac:chgData name="驰程 唐" userId="9fe6b074508ec5d0" providerId="LiveId" clId="{24813514-A426-4187-AC42-F323B11245EF}" dt="2023-09-01T04:03:33.953" v="872" actId="14100"/>
          <ac:spMkLst>
            <pc:docMk/>
            <pc:sldMk cId="3563854018" sldId="305"/>
            <ac:spMk id="4" creationId="{73696923-84F0-51AE-3E3F-E7FBF870A84F}"/>
          </ac:spMkLst>
        </pc:spChg>
        <pc:picChg chg="add mod">
          <ac:chgData name="驰程 唐" userId="9fe6b074508ec5d0" providerId="LiveId" clId="{24813514-A426-4187-AC42-F323B11245EF}" dt="2023-09-01T05:01:51.459" v="1175" actId="1076"/>
          <ac:picMkLst>
            <pc:docMk/>
            <pc:sldMk cId="3563854018" sldId="305"/>
            <ac:picMk id="7" creationId="{54CD6C93-15A6-F7C7-66F3-12775566078F}"/>
          </ac:picMkLst>
        </pc:picChg>
        <pc:picChg chg="add del mod">
          <ac:chgData name="驰程 唐" userId="9fe6b074508ec5d0" providerId="LiveId" clId="{24813514-A426-4187-AC42-F323B11245EF}" dt="2023-08-31T20:34:15.352" v="709" actId="478"/>
          <ac:picMkLst>
            <pc:docMk/>
            <pc:sldMk cId="3563854018" sldId="305"/>
            <ac:picMk id="7" creationId="{DF7B2B68-5AAB-7929-EC67-96AA21D3D0F3}"/>
          </ac:picMkLst>
        </pc:picChg>
        <pc:picChg chg="add del mod">
          <ac:chgData name="驰程 唐" userId="9fe6b074508ec5d0" providerId="LiveId" clId="{24813514-A426-4187-AC42-F323B11245EF}" dt="2023-09-01T05:01:24.259" v="1167" actId="478"/>
          <ac:picMkLst>
            <pc:docMk/>
            <pc:sldMk cId="3563854018" sldId="305"/>
            <ac:picMk id="9" creationId="{B3FFF42C-A855-3E30-DC1E-B2DE956C26EF}"/>
          </ac:picMkLst>
        </pc:picChg>
        <pc:picChg chg="add del mod">
          <ac:chgData name="驰程 唐" userId="9fe6b074508ec5d0" providerId="LiveId" clId="{24813514-A426-4187-AC42-F323B11245EF}" dt="2023-08-31T20:35:15.572" v="719" actId="478"/>
          <ac:picMkLst>
            <pc:docMk/>
            <pc:sldMk cId="3563854018" sldId="305"/>
            <ac:picMk id="11" creationId="{E9E720F2-6263-864C-04FC-0080771F079D}"/>
          </ac:picMkLst>
        </pc:picChg>
        <pc:picChg chg="add del mod">
          <ac:chgData name="驰程 唐" userId="9fe6b074508ec5d0" providerId="LiveId" clId="{24813514-A426-4187-AC42-F323B11245EF}" dt="2023-09-01T05:01:43.207" v="1171" actId="478"/>
          <ac:picMkLst>
            <pc:docMk/>
            <pc:sldMk cId="3563854018" sldId="305"/>
            <ac:picMk id="13" creationId="{5E83B337-869C-2250-F310-F5C43E4F0C85}"/>
          </ac:picMkLst>
        </pc:picChg>
      </pc:sldChg>
      <pc:sldChg chg="addSp delSp modSp new mod">
        <pc:chgData name="驰程 唐" userId="9fe6b074508ec5d0" providerId="LiveId" clId="{24813514-A426-4187-AC42-F323B11245EF}" dt="2023-09-01T05:13:37.641" v="1354" actId="1076"/>
        <pc:sldMkLst>
          <pc:docMk/>
          <pc:sldMk cId="948267811" sldId="306"/>
        </pc:sldMkLst>
        <pc:spChg chg="mod">
          <ac:chgData name="驰程 唐" userId="9fe6b074508ec5d0" providerId="LiveId" clId="{24813514-A426-4187-AC42-F323B11245EF}" dt="2023-09-01T05:02:01.255" v="1184" actId="20577"/>
          <ac:spMkLst>
            <pc:docMk/>
            <pc:sldMk cId="948267811" sldId="306"/>
            <ac:spMk id="2" creationId="{2D7E5DE4-2838-93D0-2784-980C5C9B79E1}"/>
          </ac:spMkLst>
        </pc:spChg>
        <pc:spChg chg="del">
          <ac:chgData name="驰程 唐" userId="9fe6b074508ec5d0" providerId="LiveId" clId="{24813514-A426-4187-AC42-F323B11245EF}" dt="2023-08-31T20:36:14.953" v="737" actId="22"/>
          <ac:spMkLst>
            <pc:docMk/>
            <pc:sldMk cId="948267811" sldId="306"/>
            <ac:spMk id="3" creationId="{5F104AD0-C97A-8CEC-9C1B-C8F249F661AF}"/>
          </ac:spMkLst>
        </pc:spChg>
        <pc:spChg chg="mod">
          <ac:chgData name="驰程 唐" userId="9fe6b074508ec5d0" providerId="LiveId" clId="{24813514-A426-4187-AC42-F323B11245EF}" dt="2023-09-01T04:02:57.771" v="870" actId="2711"/>
          <ac:spMkLst>
            <pc:docMk/>
            <pc:sldMk cId="948267811" sldId="306"/>
            <ac:spMk id="4" creationId="{8F829EFD-69FA-5E85-7E70-3A7E24FF26FF}"/>
          </ac:spMkLst>
        </pc:spChg>
        <pc:spChg chg="add del mod">
          <ac:chgData name="驰程 唐" userId="9fe6b074508ec5d0" providerId="LiveId" clId="{24813514-A426-4187-AC42-F323B11245EF}" dt="2023-09-01T05:13:05.481" v="1349" actId="14100"/>
          <ac:spMkLst>
            <pc:docMk/>
            <pc:sldMk cId="948267811" sldId="306"/>
            <ac:spMk id="6" creationId="{8AAE0CB0-D4BE-8786-244D-95303B7E1BA6}"/>
          </ac:spMkLst>
        </pc:spChg>
        <pc:picChg chg="add del mod ord">
          <ac:chgData name="驰程 唐" userId="9fe6b074508ec5d0" providerId="LiveId" clId="{24813514-A426-4187-AC42-F323B11245EF}" dt="2023-09-01T05:02:04.626" v="1185" actId="478"/>
          <ac:picMkLst>
            <pc:docMk/>
            <pc:sldMk cId="948267811" sldId="306"/>
            <ac:picMk id="7" creationId="{514D351C-3DB1-C852-56B1-07C588A848EB}"/>
          </ac:picMkLst>
        </pc:picChg>
        <pc:picChg chg="add mod">
          <ac:chgData name="驰程 唐" userId="9fe6b074508ec5d0" providerId="LiveId" clId="{24813514-A426-4187-AC42-F323B11245EF}" dt="2023-09-01T05:05:18.786" v="1239" actId="1076"/>
          <ac:picMkLst>
            <pc:docMk/>
            <pc:sldMk cId="948267811" sldId="306"/>
            <ac:picMk id="9" creationId="{51775893-B2D3-F1D6-8C4F-F38C12EF531F}"/>
          </ac:picMkLst>
        </pc:picChg>
        <pc:picChg chg="add del">
          <ac:chgData name="驰程 唐" userId="9fe6b074508ec5d0" providerId="LiveId" clId="{24813514-A426-4187-AC42-F323B11245EF}" dt="2023-09-01T05:04:52.377" v="1228" actId="478"/>
          <ac:picMkLst>
            <pc:docMk/>
            <pc:sldMk cId="948267811" sldId="306"/>
            <ac:picMk id="11" creationId="{4A51F72C-EE0A-AB41-97E2-1C8C947C3B8B}"/>
          </ac:picMkLst>
        </pc:picChg>
        <pc:picChg chg="add mod">
          <ac:chgData name="驰程 唐" userId="9fe6b074508ec5d0" providerId="LiveId" clId="{24813514-A426-4187-AC42-F323B11245EF}" dt="2023-09-01T05:09:16.437" v="1306" actId="1076"/>
          <ac:picMkLst>
            <pc:docMk/>
            <pc:sldMk cId="948267811" sldId="306"/>
            <ac:picMk id="13" creationId="{B3E5B15B-8982-1449-C04B-11983E63B1CF}"/>
          </ac:picMkLst>
        </pc:picChg>
        <pc:picChg chg="add del">
          <ac:chgData name="驰程 唐" userId="9fe6b074508ec5d0" providerId="LiveId" clId="{24813514-A426-4187-AC42-F323B11245EF}" dt="2023-09-01T05:06:30.714" v="1260" actId="22"/>
          <ac:picMkLst>
            <pc:docMk/>
            <pc:sldMk cId="948267811" sldId="306"/>
            <ac:picMk id="15" creationId="{ADE37467-4D79-7C69-4689-EDA109697179}"/>
          </ac:picMkLst>
        </pc:picChg>
        <pc:picChg chg="add mod ord">
          <ac:chgData name="驰程 唐" userId="9fe6b074508ec5d0" providerId="LiveId" clId="{24813514-A426-4187-AC42-F323B11245EF}" dt="2023-09-01T05:11:46.755" v="1326" actId="1076"/>
          <ac:picMkLst>
            <pc:docMk/>
            <pc:sldMk cId="948267811" sldId="306"/>
            <ac:picMk id="17" creationId="{A9B49715-CB6C-41BF-BA37-3F7D7BEE3879}"/>
          </ac:picMkLst>
        </pc:picChg>
        <pc:picChg chg="add mod">
          <ac:chgData name="驰程 唐" userId="9fe6b074508ec5d0" providerId="LiveId" clId="{24813514-A426-4187-AC42-F323B11245EF}" dt="2023-09-01T05:09:32.861" v="1310" actId="1076"/>
          <ac:picMkLst>
            <pc:docMk/>
            <pc:sldMk cId="948267811" sldId="306"/>
            <ac:picMk id="19" creationId="{3D34F43F-7BF7-D02B-5CC8-3501D85431E5}"/>
          </ac:picMkLst>
        </pc:picChg>
        <pc:picChg chg="add mod">
          <ac:chgData name="驰程 唐" userId="9fe6b074508ec5d0" providerId="LiveId" clId="{24813514-A426-4187-AC42-F323B11245EF}" dt="2023-09-01T05:12:11.113" v="1330" actId="1076"/>
          <ac:picMkLst>
            <pc:docMk/>
            <pc:sldMk cId="948267811" sldId="306"/>
            <ac:picMk id="21" creationId="{E1CCB356-2F62-E401-8E52-92D187140B9A}"/>
          </ac:picMkLst>
        </pc:picChg>
        <pc:picChg chg="add mod">
          <ac:chgData name="驰程 唐" userId="9fe6b074508ec5d0" providerId="LiveId" clId="{24813514-A426-4187-AC42-F323B11245EF}" dt="2023-09-01T05:13:19.157" v="1351" actId="1076"/>
          <ac:picMkLst>
            <pc:docMk/>
            <pc:sldMk cId="948267811" sldId="306"/>
            <ac:picMk id="23" creationId="{D9BC69FB-8ED7-EC06-F4A9-4D90F29AAF3E}"/>
          </ac:picMkLst>
        </pc:picChg>
        <pc:picChg chg="add mod">
          <ac:chgData name="驰程 唐" userId="9fe6b074508ec5d0" providerId="LiveId" clId="{24813514-A426-4187-AC42-F323B11245EF}" dt="2023-09-01T05:13:37.641" v="1354" actId="1076"/>
          <ac:picMkLst>
            <pc:docMk/>
            <pc:sldMk cId="948267811" sldId="306"/>
            <ac:picMk id="25" creationId="{B7557AC9-A216-44B5-1B63-BBFE701A8A68}"/>
          </ac:picMkLst>
        </pc:picChg>
      </pc:sldChg>
      <pc:sldChg chg="addSp delSp modSp new del mod">
        <pc:chgData name="驰程 唐" userId="9fe6b074508ec5d0" providerId="LiveId" clId="{24813514-A426-4187-AC42-F323B11245EF}" dt="2023-09-01T05:14:29.846" v="1358" actId="47"/>
        <pc:sldMkLst>
          <pc:docMk/>
          <pc:sldMk cId="40639123" sldId="307"/>
        </pc:sldMkLst>
        <pc:spChg chg="mod">
          <ac:chgData name="驰程 唐" userId="9fe6b074508ec5d0" providerId="LiveId" clId="{24813514-A426-4187-AC42-F323B11245EF}" dt="2023-08-31T20:41:58.877" v="829" actId="20577"/>
          <ac:spMkLst>
            <pc:docMk/>
            <pc:sldMk cId="40639123" sldId="307"/>
            <ac:spMk id="2" creationId="{EBEBF280-4C5D-ACC4-6AAD-3162F1CA658C}"/>
          </ac:spMkLst>
        </pc:spChg>
        <pc:spChg chg="del">
          <ac:chgData name="驰程 唐" userId="9fe6b074508ec5d0" providerId="LiveId" clId="{24813514-A426-4187-AC42-F323B11245EF}" dt="2023-08-31T20:42:02.949" v="830" actId="478"/>
          <ac:spMkLst>
            <pc:docMk/>
            <pc:sldMk cId="40639123" sldId="307"/>
            <ac:spMk id="3" creationId="{250801B7-4CC7-02B6-9346-72A5FB32C59B}"/>
          </ac:spMkLst>
        </pc:spChg>
        <pc:spChg chg="mod">
          <ac:chgData name="驰程 唐" userId="9fe6b074508ec5d0" providerId="LiveId" clId="{24813514-A426-4187-AC42-F323B11245EF}" dt="2023-09-01T04:02:19.868" v="864" actId="2711"/>
          <ac:spMkLst>
            <pc:docMk/>
            <pc:sldMk cId="40639123" sldId="307"/>
            <ac:spMk id="4" creationId="{E258675F-EC32-F9D3-99A7-5FE3D373BD4B}"/>
          </ac:spMkLst>
        </pc:spChg>
        <pc:picChg chg="add del mod">
          <ac:chgData name="驰程 唐" userId="9fe6b074508ec5d0" providerId="LiveId" clId="{24813514-A426-4187-AC42-F323B11245EF}" dt="2023-09-01T05:13:54.892" v="1355" actId="478"/>
          <ac:picMkLst>
            <pc:docMk/>
            <pc:sldMk cId="40639123" sldId="307"/>
            <ac:picMk id="7" creationId="{697B5904-37D3-F5B8-5C16-AD0CA4634669}"/>
          </ac:picMkLst>
        </pc:picChg>
      </pc:sldChg>
      <pc:sldChg chg="addSp delSp modSp new mod">
        <pc:chgData name="驰程 唐" userId="9fe6b074508ec5d0" providerId="LiveId" clId="{24813514-A426-4187-AC42-F323B11245EF}" dt="2023-09-01T05:32:44.841" v="1700" actId="20577"/>
        <pc:sldMkLst>
          <pc:docMk/>
          <pc:sldMk cId="4022674266" sldId="307"/>
        </pc:sldMkLst>
        <pc:spChg chg="mod">
          <ac:chgData name="驰程 唐" userId="9fe6b074508ec5d0" providerId="LiveId" clId="{24813514-A426-4187-AC42-F323B11245EF}" dt="2023-09-01T05:25:47.171" v="1480" actId="1076"/>
          <ac:spMkLst>
            <pc:docMk/>
            <pc:sldMk cId="4022674266" sldId="307"/>
            <ac:spMk id="2" creationId="{2153E422-146A-3C19-A059-DEFEEC281425}"/>
          </ac:spMkLst>
        </pc:spChg>
        <pc:spChg chg="del mod">
          <ac:chgData name="驰程 唐" userId="9fe6b074508ec5d0" providerId="LiveId" clId="{24813514-A426-4187-AC42-F323B11245EF}" dt="2023-09-01T05:16:00.605" v="1374" actId="22"/>
          <ac:spMkLst>
            <pc:docMk/>
            <pc:sldMk cId="4022674266" sldId="307"/>
            <ac:spMk id="3" creationId="{59E44A48-63EA-D8B0-F23F-9DDF2E890232}"/>
          </ac:spMkLst>
        </pc:spChg>
        <pc:spChg chg="mod">
          <ac:chgData name="驰程 唐" userId="9fe6b074508ec5d0" providerId="LiveId" clId="{24813514-A426-4187-AC42-F323B11245EF}" dt="2023-09-01T05:14:50.476" v="1361" actId="2711"/>
          <ac:spMkLst>
            <pc:docMk/>
            <pc:sldMk cId="4022674266" sldId="307"/>
            <ac:spMk id="4" creationId="{4B0FB2E3-BAE4-CCA9-74BA-162F92581F98}"/>
          </ac:spMkLst>
        </pc:spChg>
        <pc:spChg chg="add mod">
          <ac:chgData name="驰程 唐" userId="9fe6b074508ec5d0" providerId="LiveId" clId="{24813514-A426-4187-AC42-F323B11245EF}" dt="2023-09-01T05:27:21.239" v="1557" actId="1076"/>
          <ac:spMkLst>
            <pc:docMk/>
            <pc:sldMk cId="4022674266" sldId="307"/>
            <ac:spMk id="8" creationId="{7B5CAF12-5607-30F1-49FA-82ECA9B5FADD}"/>
          </ac:spMkLst>
        </pc:spChg>
        <pc:spChg chg="add mod">
          <ac:chgData name="驰程 唐" userId="9fe6b074508ec5d0" providerId="LiveId" clId="{24813514-A426-4187-AC42-F323B11245EF}" dt="2023-09-01T05:18:56.241" v="1421" actId="1076"/>
          <ac:spMkLst>
            <pc:docMk/>
            <pc:sldMk cId="4022674266" sldId="307"/>
            <ac:spMk id="13" creationId="{64413D04-C6CD-3060-18DA-96BFC26163AC}"/>
          </ac:spMkLst>
        </pc:spChg>
        <pc:spChg chg="add mod">
          <ac:chgData name="驰程 唐" userId="9fe6b074508ec5d0" providerId="LiveId" clId="{24813514-A426-4187-AC42-F323B11245EF}" dt="2023-09-01T05:21:27.145" v="1449" actId="1076"/>
          <ac:spMkLst>
            <pc:docMk/>
            <pc:sldMk cId="4022674266" sldId="307"/>
            <ac:spMk id="16" creationId="{DEB6B4F3-A739-CB71-5DE4-E4A907B1E770}"/>
          </ac:spMkLst>
        </pc:spChg>
        <pc:spChg chg="add mod">
          <ac:chgData name="驰程 唐" userId="9fe6b074508ec5d0" providerId="LiveId" clId="{24813514-A426-4187-AC42-F323B11245EF}" dt="2023-09-01T05:27:51.119" v="1567" actId="1076"/>
          <ac:spMkLst>
            <pc:docMk/>
            <pc:sldMk cId="4022674266" sldId="307"/>
            <ac:spMk id="20" creationId="{3ABB5079-1C41-17BC-1B4A-A1586CCAE68C}"/>
          </ac:spMkLst>
        </pc:spChg>
        <pc:spChg chg="add mod">
          <ac:chgData name="驰程 唐" userId="9fe6b074508ec5d0" providerId="LiveId" clId="{24813514-A426-4187-AC42-F323B11245EF}" dt="2023-09-01T05:27:58.962" v="1568" actId="1076"/>
          <ac:spMkLst>
            <pc:docMk/>
            <pc:sldMk cId="4022674266" sldId="307"/>
            <ac:spMk id="24" creationId="{1143A629-4876-D20C-6CD0-A9CF0F13751A}"/>
          </ac:spMkLst>
        </pc:spChg>
        <pc:spChg chg="add mod">
          <ac:chgData name="驰程 唐" userId="9fe6b074508ec5d0" providerId="LiveId" clId="{24813514-A426-4187-AC42-F323B11245EF}" dt="2023-09-01T05:32:44.841" v="1700" actId="20577"/>
          <ac:spMkLst>
            <pc:docMk/>
            <pc:sldMk cId="4022674266" sldId="307"/>
            <ac:spMk id="45" creationId="{3AB8397A-7E1D-0F03-C3A1-C2DE1772274E}"/>
          </ac:spMkLst>
        </pc:spChg>
        <pc:picChg chg="add mod ord">
          <ac:chgData name="驰程 唐" userId="9fe6b074508ec5d0" providerId="LiveId" clId="{24813514-A426-4187-AC42-F323B11245EF}" dt="2023-09-01T05:26:07.755" v="1538" actId="1037"/>
          <ac:picMkLst>
            <pc:docMk/>
            <pc:sldMk cId="4022674266" sldId="307"/>
            <ac:picMk id="7" creationId="{CEACCA21-6365-97A9-8418-0C25D6DD10F9}"/>
          </ac:picMkLst>
        </pc:picChg>
        <pc:picChg chg="add mod">
          <ac:chgData name="驰程 唐" userId="9fe6b074508ec5d0" providerId="LiveId" clId="{24813514-A426-4187-AC42-F323B11245EF}" dt="2023-09-01T05:27:23.784" v="1558" actId="1076"/>
          <ac:picMkLst>
            <pc:docMk/>
            <pc:sldMk cId="4022674266" sldId="307"/>
            <ac:picMk id="10" creationId="{5CFF0F03-81F7-DD03-26BA-139D311F3F11}"/>
          </ac:picMkLst>
        </pc:picChg>
        <pc:picChg chg="add mod">
          <ac:chgData name="驰程 唐" userId="9fe6b074508ec5d0" providerId="LiveId" clId="{24813514-A426-4187-AC42-F323B11245EF}" dt="2023-09-01T05:27:28.326" v="1560" actId="1076"/>
          <ac:picMkLst>
            <pc:docMk/>
            <pc:sldMk cId="4022674266" sldId="307"/>
            <ac:picMk id="12" creationId="{9EEBDED8-F4C5-E6AB-E001-0A19313D36DE}"/>
          </ac:picMkLst>
        </pc:picChg>
        <pc:picChg chg="add mod">
          <ac:chgData name="驰程 唐" userId="9fe6b074508ec5d0" providerId="LiveId" clId="{24813514-A426-4187-AC42-F323B11245EF}" dt="2023-09-01T05:27:32.059" v="1561" actId="1076"/>
          <ac:picMkLst>
            <pc:docMk/>
            <pc:sldMk cId="4022674266" sldId="307"/>
            <ac:picMk id="15" creationId="{B58D19DD-0E8B-9A26-4C4E-5325F9828134}"/>
          </ac:picMkLst>
        </pc:picChg>
        <pc:picChg chg="add mod">
          <ac:chgData name="驰程 唐" userId="9fe6b074508ec5d0" providerId="LiveId" clId="{24813514-A426-4187-AC42-F323B11245EF}" dt="2023-09-01T05:27:33.530" v="1562" actId="1076"/>
          <ac:picMkLst>
            <pc:docMk/>
            <pc:sldMk cId="4022674266" sldId="307"/>
            <ac:picMk id="18" creationId="{5BF3D31F-5FFF-9034-EC41-B87F3C1027BC}"/>
          </ac:picMkLst>
        </pc:picChg>
        <pc:picChg chg="add mod">
          <ac:chgData name="驰程 唐" userId="9fe6b074508ec5d0" providerId="LiveId" clId="{24813514-A426-4187-AC42-F323B11245EF}" dt="2023-09-01T05:27:35.058" v="1563" actId="1076"/>
          <ac:picMkLst>
            <pc:docMk/>
            <pc:sldMk cId="4022674266" sldId="307"/>
            <ac:picMk id="22" creationId="{85B0BA37-97C2-5A85-4089-8A00D56B4A2D}"/>
          </ac:picMkLst>
        </pc:picChg>
        <pc:picChg chg="add mod">
          <ac:chgData name="驰程 唐" userId="9fe6b074508ec5d0" providerId="LiveId" clId="{24813514-A426-4187-AC42-F323B11245EF}" dt="2023-09-01T05:28:10.390" v="1610" actId="1035"/>
          <ac:picMkLst>
            <pc:docMk/>
            <pc:sldMk cId="4022674266" sldId="307"/>
            <ac:picMk id="26" creationId="{BF39428B-5162-77F0-1057-656506824290}"/>
          </ac:picMkLst>
        </pc:picChg>
        <pc:picChg chg="add mod">
          <ac:chgData name="驰程 唐" userId="9fe6b074508ec5d0" providerId="LiveId" clId="{24813514-A426-4187-AC42-F323B11245EF}" dt="2023-09-01T05:28:10.390" v="1610" actId="1035"/>
          <ac:picMkLst>
            <pc:docMk/>
            <pc:sldMk cId="4022674266" sldId="307"/>
            <ac:picMk id="28" creationId="{50C3842A-E6AF-2CF2-F45F-077810474C35}"/>
          </ac:picMkLst>
        </pc:picChg>
        <pc:picChg chg="add mod">
          <ac:chgData name="驰程 唐" userId="9fe6b074508ec5d0" providerId="LiveId" clId="{24813514-A426-4187-AC42-F323B11245EF}" dt="2023-09-01T05:28:10.390" v="1610" actId="1035"/>
          <ac:picMkLst>
            <pc:docMk/>
            <pc:sldMk cId="4022674266" sldId="307"/>
            <ac:picMk id="30" creationId="{8C91AA01-AC47-9EC4-6DD5-4B6BD7FB0F9F}"/>
          </ac:picMkLst>
        </pc:picChg>
        <pc:picChg chg="add mod">
          <ac:chgData name="驰程 唐" userId="9fe6b074508ec5d0" providerId="LiveId" clId="{24813514-A426-4187-AC42-F323B11245EF}" dt="2023-09-01T05:29:12.483" v="1614" actId="1076"/>
          <ac:picMkLst>
            <pc:docMk/>
            <pc:sldMk cId="4022674266" sldId="307"/>
            <ac:picMk id="32" creationId="{6B65782C-0015-E558-E374-341608F97A76}"/>
          </ac:picMkLst>
        </pc:picChg>
        <pc:picChg chg="add mod">
          <ac:chgData name="驰程 唐" userId="9fe6b074508ec5d0" providerId="LiveId" clId="{24813514-A426-4187-AC42-F323B11245EF}" dt="2023-09-01T05:30:41.833" v="1643" actId="1036"/>
          <ac:picMkLst>
            <pc:docMk/>
            <pc:sldMk cId="4022674266" sldId="307"/>
            <ac:picMk id="34" creationId="{B93C1B60-D99C-6C8D-B7B1-5895075C8BDD}"/>
          </ac:picMkLst>
        </pc:picChg>
        <pc:picChg chg="add mod">
          <ac:chgData name="驰程 唐" userId="9fe6b074508ec5d0" providerId="LiveId" clId="{24813514-A426-4187-AC42-F323B11245EF}" dt="2023-09-01T05:30:41.833" v="1643" actId="1036"/>
          <ac:picMkLst>
            <pc:docMk/>
            <pc:sldMk cId="4022674266" sldId="307"/>
            <ac:picMk id="36" creationId="{10896424-144F-27AD-63D1-FB5A497F54CF}"/>
          </ac:picMkLst>
        </pc:picChg>
        <pc:picChg chg="add mod">
          <ac:chgData name="驰程 唐" userId="9fe6b074508ec5d0" providerId="LiveId" clId="{24813514-A426-4187-AC42-F323B11245EF}" dt="2023-09-01T05:30:41.833" v="1643" actId="1036"/>
          <ac:picMkLst>
            <pc:docMk/>
            <pc:sldMk cId="4022674266" sldId="307"/>
            <ac:picMk id="38" creationId="{98B2696C-5582-A0FE-7659-7E909C0308B5}"/>
          </ac:picMkLst>
        </pc:picChg>
        <pc:picChg chg="add mod">
          <ac:chgData name="驰程 唐" userId="9fe6b074508ec5d0" providerId="LiveId" clId="{24813514-A426-4187-AC42-F323B11245EF}" dt="2023-09-01T05:30:41.833" v="1643" actId="1036"/>
          <ac:picMkLst>
            <pc:docMk/>
            <pc:sldMk cId="4022674266" sldId="307"/>
            <ac:picMk id="40" creationId="{D404F03A-F214-18CD-AFEB-A07489CA7C54}"/>
          </ac:picMkLst>
        </pc:picChg>
        <pc:picChg chg="add del mod">
          <ac:chgData name="驰程 唐" userId="9fe6b074508ec5d0" providerId="LiveId" clId="{24813514-A426-4187-AC42-F323B11245EF}" dt="2023-09-01T05:30:49.038" v="1646" actId="478"/>
          <ac:picMkLst>
            <pc:docMk/>
            <pc:sldMk cId="4022674266" sldId="307"/>
            <ac:picMk id="42" creationId="{D0A3DC3E-3F84-C425-5CDD-24291DD08CA8}"/>
          </ac:picMkLst>
        </pc:picChg>
        <pc:picChg chg="add del">
          <ac:chgData name="驰程 唐" userId="9fe6b074508ec5d0" providerId="LiveId" clId="{24813514-A426-4187-AC42-F323B11245EF}" dt="2023-09-01T05:30:53.451" v="1648" actId="478"/>
          <ac:picMkLst>
            <pc:docMk/>
            <pc:sldMk cId="4022674266" sldId="307"/>
            <ac:picMk id="44" creationId="{A972B76E-4208-E44A-31C1-A8AA71B88F66}"/>
          </ac:picMkLst>
        </pc:picChg>
      </pc:sldChg>
      <pc:sldChg chg="addSp delSp modSp new del mod">
        <pc:chgData name="驰程 唐" userId="9fe6b074508ec5d0" providerId="LiveId" clId="{24813514-A426-4187-AC42-F323B11245EF}" dt="2023-09-01T05:14:00.195" v="1357" actId="47"/>
        <pc:sldMkLst>
          <pc:docMk/>
          <pc:sldMk cId="2715857423" sldId="308"/>
        </pc:sldMkLst>
        <pc:spChg chg="mod">
          <ac:chgData name="驰程 唐" userId="9fe6b074508ec5d0" providerId="LiveId" clId="{24813514-A426-4187-AC42-F323B11245EF}" dt="2023-08-31T20:42:53.456" v="845" actId="2711"/>
          <ac:spMkLst>
            <pc:docMk/>
            <pc:sldMk cId="2715857423" sldId="308"/>
            <ac:spMk id="2" creationId="{72FB82D0-D353-DB34-8E1C-7088EE41BAB8}"/>
          </ac:spMkLst>
        </pc:spChg>
        <pc:spChg chg="del">
          <ac:chgData name="驰程 唐" userId="9fe6b074508ec5d0" providerId="LiveId" clId="{24813514-A426-4187-AC42-F323B11245EF}" dt="2023-08-31T20:42:57.943" v="846" actId="478"/>
          <ac:spMkLst>
            <pc:docMk/>
            <pc:sldMk cId="2715857423" sldId="308"/>
            <ac:spMk id="3" creationId="{9EE1FB0C-EF79-DC9A-7276-3A12A31E185D}"/>
          </ac:spMkLst>
        </pc:spChg>
        <pc:spChg chg="mod">
          <ac:chgData name="驰程 唐" userId="9fe6b074508ec5d0" providerId="LiveId" clId="{24813514-A426-4187-AC42-F323B11245EF}" dt="2023-09-01T04:02:03.543" v="863" actId="2711"/>
          <ac:spMkLst>
            <pc:docMk/>
            <pc:sldMk cId="2715857423" sldId="308"/>
            <ac:spMk id="4" creationId="{2E162246-CD05-8B5A-9E55-2C007CA04AE5}"/>
          </ac:spMkLst>
        </pc:spChg>
        <pc:picChg chg="add del mod">
          <ac:chgData name="驰程 唐" userId="9fe6b074508ec5d0" providerId="LiveId" clId="{24813514-A426-4187-AC42-F323B11245EF}" dt="2023-09-01T05:13:57.876" v="1356" actId="478"/>
          <ac:picMkLst>
            <pc:docMk/>
            <pc:sldMk cId="2715857423" sldId="308"/>
            <ac:picMk id="7" creationId="{9BB79F29-AC14-9951-3378-6CB476A76CA3}"/>
          </ac:picMkLst>
        </pc:picChg>
      </pc:sldChg>
      <pc:sldMasterChg chg="modSp modSldLayout">
        <pc:chgData name="驰程 唐" userId="9fe6b074508ec5d0" providerId="LiveId" clId="{24813514-A426-4187-AC42-F323B11245EF}" dt="2023-08-31T20:37:08.889" v="744"/>
        <pc:sldMasterMkLst>
          <pc:docMk/>
          <pc:sldMasterMk cId="2266451347" sldId="2147483660"/>
        </pc:sldMasterMkLst>
        <pc:spChg chg="mod">
          <ac:chgData name="驰程 唐" userId="9fe6b074508ec5d0" providerId="LiveId" clId="{24813514-A426-4187-AC42-F323B11245EF}" dt="2023-08-31T20:37:08.889" v="744"/>
          <ac:spMkLst>
            <pc:docMk/>
            <pc:sldMasterMk cId="2266451347" sldId="2147483660"/>
            <ac:spMk id="6" creationId="{00000000-0000-0000-0000-000000000000}"/>
          </ac:spMkLst>
        </pc:spChg>
        <pc:sldLayoutChg chg="modSp">
          <pc:chgData name="驰程 唐" userId="9fe6b074508ec5d0" providerId="LiveId" clId="{24813514-A426-4187-AC42-F323B11245EF}" dt="2023-08-31T20:37:08.889" v="744"/>
          <pc:sldLayoutMkLst>
            <pc:docMk/>
            <pc:sldMasterMk cId="2266451347" sldId="2147483660"/>
            <pc:sldLayoutMk cId="3215046369" sldId="2147483673"/>
          </pc:sldLayoutMkLst>
          <pc:spChg chg="mod">
            <ac:chgData name="驰程 唐" userId="9fe6b074508ec5d0" providerId="LiveId" clId="{24813514-A426-4187-AC42-F323B11245EF}" dt="2023-08-31T20:37:08.889" v="744"/>
            <ac:spMkLst>
              <pc:docMk/>
              <pc:sldMasterMk cId="2266451347" sldId="2147483660"/>
              <pc:sldLayoutMk cId="3215046369" sldId="2147483673"/>
              <ac:spMk id="5" creationId="{AA730D01-96CB-43F2-837A-25DF15EA3888}"/>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9/29/23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9/29/23</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9/29/23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371972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855878"/>
            <a:ext cx="8229600" cy="4859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80276" y="6264279"/>
            <a:ext cx="1906524"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3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6" Type="http://schemas.openxmlformats.org/officeDocument/2006/relationships/image" Target="../media/image61.png"/><Relationship Id="rId1" Type="http://schemas.openxmlformats.org/officeDocument/2006/relationships/slideLayout" Target="../slideLayouts/slideLayout1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362200"/>
            <a:ext cx="8369300" cy="1752600"/>
          </a:xfrm>
        </p:spPr>
        <p:txBody>
          <a:bodyPr/>
          <a:lstStyle/>
          <a:p>
            <a:pPr algn="ctr"/>
            <a:br>
              <a:rPr lang="en-US" sz="2800" b="1" dirty="0"/>
            </a:br>
            <a:br>
              <a:rPr lang="en-US" sz="2800" b="1" dirty="0"/>
            </a:br>
            <a:r>
              <a:rPr lang="en-US" sz="2800" b="1" dirty="0">
                <a:latin typeface="Calibri" panose="020F0502020204030204" pitchFamily="34" charset="0"/>
                <a:ea typeface="Calibri" panose="020F0502020204030204" pitchFamily="34" charset="0"/>
                <a:cs typeface="Calibri" panose="020F0502020204030204" pitchFamily="34" charset="0"/>
              </a:rPr>
              <a:t>Distribution System Transformers</a:t>
            </a:r>
            <a:br>
              <a:rPr lang="en-US" sz="2800" dirty="0"/>
            </a:b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Dr. Zhaoyu Wang</a:t>
            </a:r>
          </a:p>
          <a:p>
            <a:pPr algn="ct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1113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Coover</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Hall, Ames, IA</a:t>
            </a:r>
          </a:p>
          <a:p>
            <a:pPr algn="ct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5DFC-9139-49C8-B38C-8D07A96FA4B6}"/>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3.2 Types of Cooling</a:t>
            </a:r>
          </a:p>
        </p:txBody>
      </p:sp>
      <p:sp>
        <p:nvSpPr>
          <p:cNvPr id="3" name="Content Placeholder 2">
            <a:extLst>
              <a:ext uri="{FF2B5EF4-FFF2-40B4-BE49-F238E27FC236}">
                <a16:creationId xmlns:a16="http://schemas.microsoft.com/office/drawing/2014/main" id="{236EA65F-AA5E-470A-86CD-51C984B71BA4}"/>
              </a:ext>
            </a:extLst>
          </p:cNvPr>
          <p:cNvSpPr>
            <a:spLocks noGrp="1"/>
          </p:cNvSpPr>
          <p:nvPr>
            <p:ph idx="1"/>
          </p:nvPr>
        </p:nvSpPr>
        <p:spPr>
          <a:xfrm>
            <a:off x="457200" y="855877"/>
            <a:ext cx="8229600" cy="5224251"/>
          </a:xfrm>
        </p:spPr>
        <p:txBody>
          <a:bodyPr/>
          <a:lstStyle/>
          <a:p>
            <a:pPr marL="742941" lvl="1" indent="-342900" algn="just">
              <a:spcAft>
                <a:spcPts val="600"/>
              </a:spcAft>
              <a:buFont typeface="+mj-lt"/>
              <a:buAutoNum type="alphaLcParenR" startAt="2"/>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OA/FA (Oil-Immersed Self-Cooled/Forced-Air Cooled):</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742941" lvl="1" indent="-342900" algn="just">
              <a:spcAft>
                <a:spcPts val="600"/>
              </a:spcAft>
            </a:pPr>
            <a:r>
              <a:rPr lang="en-US" sz="1600" dirty="0">
                <a:solidFill>
                  <a:schemeClr val="tx1"/>
                </a:solidFill>
                <a:latin typeface="Calibri" panose="020F0502020204030204" pitchFamily="34" charset="0"/>
                <a:cs typeface="Calibri" panose="020F0502020204030204" pitchFamily="34" charset="0"/>
              </a:rPr>
              <a:t>This type of transformer is basically an OA unit with the addition of fans to increase the rate of heat transfer from the cooling surfaces, thereby increasing the permissible transformer output. </a:t>
            </a:r>
          </a:p>
          <a:p>
            <a:pPr marL="742941" lvl="1" indent="-342900" algn="just">
              <a:spcAft>
                <a:spcPts val="600"/>
              </a:spcAft>
            </a:pPr>
            <a:r>
              <a:rPr lang="en-US" sz="1600" dirty="0">
                <a:solidFill>
                  <a:schemeClr val="tx1"/>
                </a:solidFill>
                <a:latin typeface="Calibri" panose="020F0502020204030204" pitchFamily="34" charset="0"/>
                <a:cs typeface="Calibri" panose="020F0502020204030204" pitchFamily="34" charset="0"/>
              </a:rPr>
              <a:t>The OA/FA transformer is applicable in situations that require short‐time peak loads to be carried recurrently, without affecting the normal expected transformer life. </a:t>
            </a:r>
          </a:p>
          <a:p>
            <a:pPr marL="742941" lvl="1" indent="-342900" algn="just">
              <a:spcAft>
                <a:spcPts val="600"/>
              </a:spcAft>
            </a:pPr>
            <a:r>
              <a:rPr lang="en-US" sz="1600" dirty="0">
                <a:solidFill>
                  <a:schemeClr val="tx1"/>
                </a:solidFill>
                <a:latin typeface="Calibri" panose="020F0502020204030204" pitchFamily="34" charset="0"/>
                <a:cs typeface="Calibri" panose="020F0502020204030204" pitchFamily="34" charset="0"/>
              </a:rPr>
              <a:t>This transformer may be purchased with fans already installed, or it may be purchased with the option of adding fans later. </a:t>
            </a:r>
          </a:p>
          <a:p>
            <a:pPr marL="742941" lvl="1" indent="-342900" algn="just">
              <a:spcAft>
                <a:spcPts val="600"/>
              </a:spcAft>
            </a:pPr>
            <a:r>
              <a:rPr lang="en-US" sz="1600" dirty="0">
                <a:solidFill>
                  <a:schemeClr val="tx1"/>
                </a:solidFill>
                <a:latin typeface="Calibri" panose="020F0502020204030204" pitchFamily="34" charset="0"/>
                <a:cs typeface="Calibri" panose="020F0502020204030204" pitchFamily="34" charset="0"/>
              </a:rPr>
              <a:t>The higher kVA capacity attained by the use of fans is dependent on the self‐cooled rating of the transformer and may be calculated as shown in the Table. These ratings are standardized and are based on a hottest spot winding temperature rise of 65 °C.</a:t>
            </a:r>
          </a:p>
          <a:p>
            <a:pPr marL="742941" lvl="1" indent="-342900" algn="just">
              <a:spcAft>
                <a:spcPts val="600"/>
              </a:spcAft>
              <a:buFont typeface="+mj-lt"/>
              <a:buAutoNum type="alphaLcParenR" startAt="2"/>
            </a:pPr>
            <a:endParaRPr lang="en-US" sz="1600" b="1" dirty="0">
              <a:solidFill>
                <a:schemeClr val="tx1"/>
              </a:solidFill>
            </a:endParaRPr>
          </a:p>
          <a:p>
            <a:pPr marL="742941" lvl="1" indent="-342900" algn="just">
              <a:spcAft>
                <a:spcPts val="600"/>
              </a:spcAft>
              <a:buFont typeface="+mj-lt"/>
              <a:buAutoNum type="alphaLcParenR" startAt="2"/>
            </a:pPr>
            <a:endParaRPr lang="en-US" sz="1600" b="1" dirty="0">
              <a:solidFill>
                <a:schemeClr val="tx1"/>
              </a:solidFill>
            </a:endParaRPr>
          </a:p>
        </p:txBody>
      </p:sp>
      <p:sp>
        <p:nvSpPr>
          <p:cNvPr id="4" name="Footer Placeholder 3">
            <a:extLst>
              <a:ext uri="{FF2B5EF4-FFF2-40B4-BE49-F238E27FC236}">
                <a16:creationId xmlns:a16="http://schemas.microsoft.com/office/drawing/2014/main" id="{10EF8284-8E3E-4CD9-BDF5-286782546255}"/>
              </a:ext>
            </a:extLst>
          </p:cNvPr>
          <p:cNvSpPr>
            <a:spLocks noGrp="1"/>
          </p:cNvSpPr>
          <p:nvPr>
            <p:ph type="ftr" sz="quarter" idx="11"/>
          </p:nvPr>
        </p:nvSpPr>
        <p:spPr>
          <a:xfrm>
            <a:off x="7035800" y="6330979"/>
            <a:ext cx="1717174"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pic>
        <p:nvPicPr>
          <p:cNvPr id="9" name="图片 8">
            <a:extLst>
              <a:ext uri="{FF2B5EF4-FFF2-40B4-BE49-F238E27FC236}">
                <a16:creationId xmlns:a16="http://schemas.microsoft.com/office/drawing/2014/main" id="{A4DACF08-A2E8-9E5B-D9F4-F2DCB8C74281}"/>
              </a:ext>
            </a:extLst>
          </p:cNvPr>
          <p:cNvPicPr>
            <a:picLocks noChangeAspect="1"/>
          </p:cNvPicPr>
          <p:nvPr/>
        </p:nvPicPr>
        <p:blipFill>
          <a:blip r:embed="rId2"/>
          <a:stretch>
            <a:fillRect/>
          </a:stretch>
        </p:blipFill>
        <p:spPr>
          <a:xfrm>
            <a:off x="1724833" y="4077421"/>
            <a:ext cx="6085469" cy="1386733"/>
          </a:xfrm>
          <a:prstGeom prst="rect">
            <a:avLst/>
          </a:prstGeom>
        </p:spPr>
      </p:pic>
      <p:sp>
        <p:nvSpPr>
          <p:cNvPr id="5" name="Slide Number Placeholder 4">
            <a:extLst>
              <a:ext uri="{FF2B5EF4-FFF2-40B4-BE49-F238E27FC236}">
                <a16:creationId xmlns:a16="http://schemas.microsoft.com/office/drawing/2014/main" id="{B99998C9-7CA3-466D-A417-A649E7F286C7}"/>
              </a:ext>
            </a:extLst>
          </p:cNvPr>
          <p:cNvSpPr>
            <a:spLocks noGrp="1"/>
          </p:cNvSpPr>
          <p:nvPr>
            <p:ph type="sldNum" sz="quarter" idx="12"/>
          </p:nvPr>
        </p:nvSpPr>
        <p:spPr/>
        <p:txBody>
          <a:bodyPr/>
          <a:lstStyle/>
          <a:p>
            <a:fld id="{98783A6C-F2E5-470E-8F07-6DF2D28172F3}" type="slidenum">
              <a:rPr lang="en-US" smtClean="0"/>
              <a:t>10</a:t>
            </a:fld>
            <a:endParaRPr lang="en-US"/>
          </a:p>
        </p:txBody>
      </p:sp>
      <p:sp>
        <p:nvSpPr>
          <p:cNvPr id="6" name="TextBox 5">
            <a:extLst>
              <a:ext uri="{FF2B5EF4-FFF2-40B4-BE49-F238E27FC236}">
                <a16:creationId xmlns:a16="http://schemas.microsoft.com/office/drawing/2014/main" id="{52368983-321F-357F-9A31-82D700C1D4CF}"/>
              </a:ext>
            </a:extLst>
          </p:cNvPr>
          <p:cNvSpPr txBox="1"/>
          <p:nvPr/>
        </p:nvSpPr>
        <p:spPr>
          <a:xfrm>
            <a:off x="3091830" y="5388271"/>
            <a:ext cx="3351473" cy="30777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Table: OA and FA ratings of transformers.</a:t>
            </a:r>
          </a:p>
        </p:txBody>
      </p:sp>
    </p:spTree>
    <p:extLst>
      <p:ext uri="{BB962C8B-B14F-4D97-AF65-F5344CB8AC3E}">
        <p14:creationId xmlns:p14="http://schemas.microsoft.com/office/powerpoint/2010/main" val="19728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9EE8-3BFD-470F-A7EA-F6B7A0C98F17}"/>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3.2 Types of Cooling</a:t>
            </a:r>
          </a:p>
        </p:txBody>
      </p:sp>
      <p:sp>
        <p:nvSpPr>
          <p:cNvPr id="3" name="Content Placeholder 2">
            <a:extLst>
              <a:ext uri="{FF2B5EF4-FFF2-40B4-BE49-F238E27FC236}">
                <a16:creationId xmlns:a16="http://schemas.microsoft.com/office/drawing/2014/main" id="{12112066-4089-40D9-950D-53347EA1CD67}"/>
              </a:ext>
            </a:extLst>
          </p:cNvPr>
          <p:cNvSpPr>
            <a:spLocks noGrp="1"/>
          </p:cNvSpPr>
          <p:nvPr>
            <p:ph idx="1"/>
          </p:nvPr>
        </p:nvSpPr>
        <p:spPr>
          <a:xfrm>
            <a:off x="457200" y="868819"/>
            <a:ext cx="8229600" cy="4357426"/>
          </a:xfrm>
        </p:spPr>
        <p:txBody>
          <a:bodyPr/>
          <a:lstStyle/>
          <a:p>
            <a:pPr marL="742941" lvl="1" indent="-342900" algn="just">
              <a:spcAft>
                <a:spcPts val="400"/>
              </a:spcAft>
              <a:buFont typeface="+mj-lt"/>
              <a:buAutoNum type="alphaLcParenR" startAt="3"/>
            </a:pPr>
            <a:r>
              <a:rPr lang="en-US" altLang="zh-CN" sz="1600" b="1" dirty="0">
                <a:solidFill>
                  <a:schemeClr val="tx1"/>
                </a:solidFill>
                <a:latin typeface="Calibri" panose="020F0502020204030204" pitchFamily="34" charset="0"/>
                <a:ea typeface="Calibri" panose="020F0502020204030204" pitchFamily="34" charset="0"/>
                <a:cs typeface="Calibri" panose="020F0502020204030204" pitchFamily="34" charset="0"/>
              </a:rPr>
              <a:t>OA/FA/FOA (Oil-Immersed Self-Cooled/Forced-Air Cooled/Forced-Oil Forced-Air Cooled):</a:t>
            </a:r>
            <a:r>
              <a:rPr lang="en-US" altLang="zh-CN"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742941" lvl="1" indent="-342900" algn="just">
              <a:spcAft>
                <a:spcPts val="400"/>
              </a:spcAft>
            </a:pPr>
            <a:r>
              <a:rPr lang="en-US" altLang="zh-CN" sz="1600" dirty="0">
                <a:solidFill>
                  <a:schemeClr val="tx1"/>
                </a:solidFill>
                <a:latin typeface="Calibri" panose="020F0502020204030204" pitchFamily="34" charset="0"/>
                <a:ea typeface="Calibri" panose="020F0502020204030204" pitchFamily="34" charset="0"/>
                <a:cs typeface="Calibri" panose="020F0502020204030204" pitchFamily="34" charset="0"/>
              </a:rPr>
              <a:t>The rating of an oil‐immersed transformer may be increased from its OA rating by the addition of some combination of fans and oil pumps. </a:t>
            </a:r>
          </a:p>
          <a:p>
            <a:pPr marL="742941" lvl="1" indent="-342900" algn="just">
              <a:spcAft>
                <a:spcPts val="400"/>
              </a:spcAft>
            </a:pPr>
            <a:r>
              <a:rPr lang="en-US" altLang="zh-CN" sz="1600" dirty="0">
                <a:solidFill>
                  <a:schemeClr val="tx1"/>
                </a:solidFill>
                <a:latin typeface="Calibri" panose="020F0502020204030204" pitchFamily="34" charset="0"/>
                <a:ea typeface="Calibri" panose="020F0502020204030204" pitchFamily="34" charset="0"/>
                <a:cs typeface="Calibri" panose="020F0502020204030204" pitchFamily="34" charset="0"/>
              </a:rPr>
              <a:t>Such transformers are normally built in the range of 10,000 kVA (OA) single phase or 12,000 kVA (OA) three phase and above. Increased ratings are defined in two steps, 1.333 and 1.667 times the OA rating, respectively. </a:t>
            </a:r>
          </a:p>
          <a:p>
            <a:pPr marL="742941" lvl="1" indent="-342900" algn="just">
              <a:spcAft>
                <a:spcPts val="400"/>
              </a:spcAft>
            </a:pPr>
            <a:r>
              <a:rPr lang="en-US" altLang="zh-CN" sz="1600" dirty="0">
                <a:solidFill>
                  <a:schemeClr val="tx1"/>
                </a:solidFill>
                <a:latin typeface="Calibri" panose="020F0502020204030204" pitchFamily="34" charset="0"/>
                <a:ea typeface="Calibri" panose="020F0502020204030204" pitchFamily="34" charset="0"/>
                <a:cs typeface="Calibri" panose="020F0502020204030204" pitchFamily="34" charset="0"/>
              </a:rPr>
              <a:t>Recognized variations of these triple‐rated transformers are the OA/FA/FA and the OA/FA/FOA types. Automatic controls responsive to oil temperature are normally used to start the fans and pumps in a selected sequence as transformer loading increases.</a:t>
            </a:r>
          </a:p>
          <a:p>
            <a:pPr marL="742941" lvl="1" indent="-342900" algn="just">
              <a:spcAft>
                <a:spcPts val="400"/>
              </a:spcAft>
              <a:buFont typeface="+mj-lt"/>
              <a:buAutoNum type="alphaLcParenR" startAt="4"/>
            </a:pPr>
            <a:r>
              <a:rPr lang="en-US" altLang="zh-CN" sz="1600" b="1" dirty="0">
                <a:solidFill>
                  <a:schemeClr val="tx1"/>
                </a:solidFill>
                <a:latin typeface="Calibri" panose="020F0502020204030204" pitchFamily="34" charset="0"/>
                <a:ea typeface="Calibri" panose="020F0502020204030204" pitchFamily="34" charset="0"/>
                <a:cs typeface="Calibri" panose="020F0502020204030204" pitchFamily="34" charset="0"/>
              </a:rPr>
              <a:t>FOA (Oil-Immersed Forced-Oil Cooled with Forced-Air Cooled): </a:t>
            </a:r>
          </a:p>
          <a:p>
            <a:pPr marL="742941" lvl="1" indent="-342900" algn="just">
              <a:spcAft>
                <a:spcPts val="400"/>
              </a:spcAft>
            </a:pPr>
            <a:r>
              <a:rPr lang="en-US" altLang="zh-CN" sz="1600" dirty="0">
                <a:solidFill>
                  <a:schemeClr val="tx1"/>
                </a:solidFill>
                <a:latin typeface="Calibri" panose="020F0502020204030204" pitchFamily="34" charset="0"/>
                <a:ea typeface="Calibri" panose="020F0502020204030204" pitchFamily="34" charset="0"/>
                <a:cs typeface="Calibri" panose="020F0502020204030204" pitchFamily="34" charset="0"/>
              </a:rPr>
              <a:t>This type of transformer is intended for use only when both oil pumps and fans are operating. Under these conditions the transformer may carry any load up to full rated kVA. </a:t>
            </a:r>
          </a:p>
          <a:p>
            <a:pPr marL="742941" lvl="1" indent="-342900" algn="just">
              <a:spcAft>
                <a:spcPts val="400"/>
              </a:spcAft>
            </a:pPr>
            <a:r>
              <a:rPr lang="en-US" altLang="zh-CN" sz="1600" dirty="0">
                <a:solidFill>
                  <a:schemeClr val="tx1"/>
                </a:solidFill>
                <a:latin typeface="Calibri" panose="020F0502020204030204" pitchFamily="34" charset="0"/>
                <a:ea typeface="Calibri" panose="020F0502020204030204" pitchFamily="34" charset="0"/>
                <a:cs typeface="Calibri" panose="020F0502020204030204" pitchFamily="34" charset="0"/>
              </a:rPr>
              <a:t>Some designs are capable of carrying excitation current with no fans or pumps in operation, but this is not universally true. Heat transfer from oil to air is accomplished in external oil‐to‐air heat exchangers.</a:t>
            </a:r>
          </a:p>
          <a:p>
            <a:pPr marL="0" indent="0">
              <a:buNone/>
            </a:pPr>
            <a:endParaRPr lang="en-US" dirty="0"/>
          </a:p>
        </p:txBody>
      </p:sp>
      <p:sp>
        <p:nvSpPr>
          <p:cNvPr id="4" name="Footer Placeholder 3">
            <a:extLst>
              <a:ext uri="{FF2B5EF4-FFF2-40B4-BE49-F238E27FC236}">
                <a16:creationId xmlns:a16="http://schemas.microsoft.com/office/drawing/2014/main" id="{A6686CC9-2CCE-471D-BCF3-A02CDE792AF0}"/>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9D955A8F-74EE-4356-92A7-31F122C91C88}"/>
              </a:ext>
            </a:extLst>
          </p:cNvPr>
          <p:cNvSpPr>
            <a:spLocks noGrp="1"/>
          </p:cNvSpPr>
          <p:nvPr>
            <p:ph type="sldNum" sz="quarter" idx="12"/>
          </p:nvPr>
        </p:nvSpPr>
        <p:spPr/>
        <p:txBody>
          <a:bodyPr/>
          <a:lstStyle/>
          <a:p>
            <a:fld id="{98783A6C-F2E5-470E-8F07-6DF2D28172F3}" type="slidenum">
              <a:rPr lang="en-US" smtClean="0"/>
              <a:t>11</a:t>
            </a:fld>
            <a:endParaRPr lang="en-US"/>
          </a:p>
        </p:txBody>
      </p:sp>
    </p:spTree>
    <p:extLst>
      <p:ext uri="{BB962C8B-B14F-4D97-AF65-F5344CB8AC3E}">
        <p14:creationId xmlns:p14="http://schemas.microsoft.com/office/powerpoint/2010/main" val="318729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9EE8-3BFD-470F-A7EA-F6B7A0C98F17}"/>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3.2 Types of Cooling</a:t>
            </a:r>
          </a:p>
        </p:txBody>
      </p:sp>
      <p:sp>
        <p:nvSpPr>
          <p:cNvPr id="3" name="Content Placeholder 2">
            <a:extLst>
              <a:ext uri="{FF2B5EF4-FFF2-40B4-BE49-F238E27FC236}">
                <a16:creationId xmlns:a16="http://schemas.microsoft.com/office/drawing/2014/main" id="{12112066-4089-40D9-950D-53347EA1CD67}"/>
              </a:ext>
            </a:extLst>
          </p:cNvPr>
          <p:cNvSpPr>
            <a:spLocks noGrp="1"/>
          </p:cNvSpPr>
          <p:nvPr>
            <p:ph idx="1"/>
          </p:nvPr>
        </p:nvSpPr>
        <p:spPr>
          <a:xfrm>
            <a:off x="457200" y="874429"/>
            <a:ext cx="8229600" cy="4357426"/>
          </a:xfrm>
        </p:spPr>
        <p:txBody>
          <a:bodyPr/>
          <a:lstStyle/>
          <a:p>
            <a:pPr marL="742941" lvl="1" indent="-342900" algn="just">
              <a:spcAft>
                <a:spcPts val="600"/>
              </a:spcAft>
              <a:buFont typeface="+mj-lt"/>
              <a:buAutoNum type="alphaLcParenR" startAt="5"/>
            </a:pPr>
            <a:r>
              <a:rPr lang="en-US" altLang="zh-CN" sz="1600" b="1" dirty="0">
                <a:solidFill>
                  <a:schemeClr val="tx1"/>
                </a:solidFill>
                <a:latin typeface="Calibri" panose="020F0502020204030204" pitchFamily="34" charset="0"/>
                <a:ea typeface="Calibri" panose="020F0502020204030204" pitchFamily="34" charset="0"/>
                <a:cs typeface="Calibri" panose="020F0502020204030204" pitchFamily="34" charset="0"/>
              </a:rPr>
              <a:t>OW (Oil-Immersed Water Cooled): </a:t>
            </a:r>
          </a:p>
          <a:p>
            <a:pPr marL="742941" lvl="1" indent="-342900" algn="just">
              <a:spcAft>
                <a:spcPts val="600"/>
              </a:spcAft>
              <a:buFont typeface="Arial" panose="020B0604020202020204" pitchFamily="34" charset="0"/>
              <a:buChar char="•"/>
            </a:pPr>
            <a:r>
              <a:rPr lang="en-US" altLang="zh-CN" sz="1600" dirty="0">
                <a:solidFill>
                  <a:schemeClr val="tx1"/>
                </a:solidFill>
                <a:latin typeface="Calibri" panose="020F0502020204030204" pitchFamily="34" charset="0"/>
                <a:ea typeface="Calibri" panose="020F0502020204030204" pitchFamily="34" charset="0"/>
                <a:cs typeface="Calibri" panose="020F0502020204030204" pitchFamily="34" charset="0"/>
              </a:rPr>
              <a:t>In this type of water‐cooled transformer, the cooling water runs through the coils of a pipe which are in contact with the insulating oil of the transformer. </a:t>
            </a:r>
          </a:p>
          <a:p>
            <a:pPr marL="742941" lvl="1" indent="-342900" algn="just">
              <a:spcAft>
                <a:spcPts val="600"/>
              </a:spcAft>
              <a:buFont typeface="Arial" panose="020B0604020202020204" pitchFamily="34" charset="0"/>
              <a:buChar char="•"/>
            </a:pPr>
            <a:r>
              <a:rPr lang="en-US" altLang="zh-CN" sz="1600" dirty="0">
                <a:solidFill>
                  <a:schemeClr val="tx1"/>
                </a:solidFill>
                <a:latin typeface="Calibri" panose="020F0502020204030204" pitchFamily="34" charset="0"/>
                <a:ea typeface="Calibri" panose="020F0502020204030204" pitchFamily="34" charset="0"/>
                <a:cs typeface="Calibri" panose="020F0502020204030204" pitchFamily="34" charset="0"/>
              </a:rPr>
              <a:t>The oil flows around the outside of these pipe coils by natural convection, thereby effecting the desired heat transfer to the cooling water. This type has no self‐cooled rating.</a:t>
            </a:r>
          </a:p>
          <a:p>
            <a:pPr marL="742941" lvl="1" indent="-342900" algn="just">
              <a:spcAft>
                <a:spcPts val="600"/>
              </a:spcAft>
              <a:buFont typeface="+mj-lt"/>
              <a:buAutoNum type="alphaLcParenR" startAt="6"/>
            </a:pPr>
            <a:r>
              <a:rPr lang="en-US" altLang="zh-CN" sz="1600" b="1" dirty="0">
                <a:solidFill>
                  <a:schemeClr val="tx1"/>
                </a:solidFill>
                <a:latin typeface="Calibri" panose="020F0502020204030204" pitchFamily="34" charset="0"/>
                <a:ea typeface="Calibri" panose="020F0502020204030204" pitchFamily="34" charset="0"/>
                <a:cs typeface="Calibri" panose="020F0502020204030204" pitchFamily="34" charset="0"/>
              </a:rPr>
              <a:t>FOW (Oil-Immersed Forced-Oil Cooled with Forced-Water Cooled):</a:t>
            </a:r>
          </a:p>
          <a:p>
            <a:pPr marL="742941" lvl="1" indent="-342900" algn="just">
              <a:spcAft>
                <a:spcPts val="600"/>
              </a:spcAft>
            </a:pPr>
            <a:r>
              <a:rPr lang="en-US" altLang="zh-CN" sz="1600" dirty="0">
                <a:solidFill>
                  <a:schemeClr val="tx1"/>
                </a:solidFill>
                <a:latin typeface="Calibri" panose="020F0502020204030204" pitchFamily="34" charset="0"/>
                <a:ea typeface="Calibri" panose="020F0502020204030204" pitchFamily="34" charset="0"/>
                <a:cs typeface="Calibri" panose="020F0502020204030204" pitchFamily="34" charset="0"/>
              </a:rPr>
              <a:t>External oil‐to‐water heat exchangers are used in this type of unit to transfer heat from oil to cooling water; otherwise, the transformer is similar to the FOA type.</a:t>
            </a:r>
          </a:p>
          <a:p>
            <a:pPr marL="742941" lvl="1" indent="-342900" algn="just">
              <a:spcAft>
                <a:spcPts val="600"/>
              </a:spcAft>
              <a:buFont typeface="+mj-lt"/>
              <a:buAutoNum type="alphaLcParenR" startAt="7"/>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AA (Dry-Type Self-Cooled): </a:t>
            </a:r>
          </a:p>
          <a:p>
            <a:pPr marL="742941" lvl="1" indent="-342900" algn="just">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Dry‐type transformers, available at voltage ratings of 15 kV and below, contain no oil or other liquid to perform insulating and cooling functions. </a:t>
            </a:r>
          </a:p>
          <a:p>
            <a:pPr marL="742941" lvl="1" indent="-342900" algn="just">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Air is the medium that surrounds the core and coils, and cooling must be accomplished primarily by air flow inside the transformer. The self‐cooled type is arranged to permit circulation of air by natural convection.</a:t>
            </a:r>
          </a:p>
        </p:txBody>
      </p:sp>
      <p:sp>
        <p:nvSpPr>
          <p:cNvPr id="4" name="Footer Placeholder 3">
            <a:extLst>
              <a:ext uri="{FF2B5EF4-FFF2-40B4-BE49-F238E27FC236}">
                <a16:creationId xmlns:a16="http://schemas.microsoft.com/office/drawing/2014/main" id="{A6686CC9-2CCE-471D-BCF3-A02CDE792AF0}"/>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9D955A8F-74EE-4356-92A7-31F122C91C88}"/>
              </a:ext>
            </a:extLst>
          </p:cNvPr>
          <p:cNvSpPr>
            <a:spLocks noGrp="1"/>
          </p:cNvSpPr>
          <p:nvPr>
            <p:ph type="sldNum" sz="quarter" idx="12"/>
          </p:nvPr>
        </p:nvSpPr>
        <p:spPr/>
        <p:txBody>
          <a:bodyPr/>
          <a:lstStyle/>
          <a:p>
            <a:fld id="{98783A6C-F2E5-470E-8F07-6DF2D28172F3}" type="slidenum">
              <a:rPr lang="en-US" smtClean="0"/>
              <a:t>12</a:t>
            </a:fld>
            <a:endParaRPr lang="en-US"/>
          </a:p>
        </p:txBody>
      </p:sp>
    </p:spTree>
    <p:extLst>
      <p:ext uri="{BB962C8B-B14F-4D97-AF65-F5344CB8AC3E}">
        <p14:creationId xmlns:p14="http://schemas.microsoft.com/office/powerpoint/2010/main" val="638441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9EE8-3BFD-470F-A7EA-F6B7A0C98F17}"/>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3.2 Types of Cooling</a:t>
            </a:r>
          </a:p>
        </p:txBody>
      </p:sp>
      <p:sp>
        <p:nvSpPr>
          <p:cNvPr id="3" name="Content Placeholder 2">
            <a:extLst>
              <a:ext uri="{FF2B5EF4-FFF2-40B4-BE49-F238E27FC236}">
                <a16:creationId xmlns:a16="http://schemas.microsoft.com/office/drawing/2014/main" id="{12112066-4089-40D9-950D-53347EA1CD67}"/>
              </a:ext>
            </a:extLst>
          </p:cNvPr>
          <p:cNvSpPr>
            <a:spLocks noGrp="1"/>
          </p:cNvSpPr>
          <p:nvPr>
            <p:ph idx="1"/>
          </p:nvPr>
        </p:nvSpPr>
        <p:spPr>
          <a:xfrm>
            <a:off x="457200" y="1067724"/>
            <a:ext cx="8229600" cy="4357426"/>
          </a:xfrm>
        </p:spPr>
        <p:txBody>
          <a:bodyPr/>
          <a:lstStyle/>
          <a:p>
            <a:pPr marL="742941" lvl="1" indent="-342900" algn="just">
              <a:spcAft>
                <a:spcPts val="600"/>
              </a:spcAft>
              <a:buFont typeface="+mj-lt"/>
              <a:buAutoNum type="alphaLcParenR" startAt="8"/>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AFA (Dry-Type Forced-Air Cooled):</a:t>
            </a:r>
          </a:p>
          <a:p>
            <a:pPr marL="742941" lvl="1" indent="-342900" algn="just">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This type of transformer has a single rating, based on forced circulation of air by fans or blowers.</a:t>
            </a:r>
          </a:p>
          <a:p>
            <a:pPr marL="742941" lvl="1" indent="-342900" algn="just">
              <a:spcAft>
                <a:spcPts val="600"/>
              </a:spcAft>
              <a:buFont typeface="+mj-lt"/>
              <a:buAutoNum type="alphaLcParenR" startAt="9"/>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FFA (Dry-Type Forced-Air </a:t>
            </a:r>
            <a:r>
              <a:rPr lang="en-US" sz="1600" b="1" dirty="0" err="1">
                <a:solidFill>
                  <a:schemeClr val="tx1"/>
                </a:solidFill>
                <a:latin typeface="Calibri" panose="020F0502020204030204" pitchFamily="34" charset="0"/>
                <a:ea typeface="Calibri" panose="020F0502020204030204" pitchFamily="34" charset="0"/>
                <a:cs typeface="Calibri" panose="020F0502020204030204" pitchFamily="34" charset="0"/>
              </a:rPr>
              <a:t>Forced-Air</a:t>
            </a: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 Cooled): </a:t>
            </a:r>
          </a:p>
          <a:p>
            <a:pPr marL="742941" lvl="1" indent="-342900" algn="just">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This design has one rating based on natural convection and a second rating based on forced circulation of air fans or blowers.</a:t>
            </a:r>
          </a:p>
          <a:p>
            <a:pPr marL="742941" lvl="1" indent="-342900" algn="just">
              <a:spcAft>
                <a:spcPts val="600"/>
              </a:spcAft>
              <a:buFont typeface="+mj-lt"/>
              <a:buAutoNum type="alphaLcParenR" startAt="7"/>
            </a:pP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
        <p:nvSpPr>
          <p:cNvPr id="4" name="Footer Placeholder 3">
            <a:extLst>
              <a:ext uri="{FF2B5EF4-FFF2-40B4-BE49-F238E27FC236}">
                <a16:creationId xmlns:a16="http://schemas.microsoft.com/office/drawing/2014/main" id="{A6686CC9-2CCE-471D-BCF3-A02CDE792AF0}"/>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9D955A8F-74EE-4356-92A7-31F122C91C88}"/>
              </a:ext>
            </a:extLst>
          </p:cNvPr>
          <p:cNvSpPr>
            <a:spLocks noGrp="1"/>
          </p:cNvSpPr>
          <p:nvPr>
            <p:ph type="sldNum" sz="quarter" idx="12"/>
          </p:nvPr>
        </p:nvSpPr>
        <p:spPr/>
        <p:txBody>
          <a:bodyPr/>
          <a:lstStyle/>
          <a:p>
            <a:fld id="{98783A6C-F2E5-470E-8F07-6DF2D28172F3}" type="slidenum">
              <a:rPr lang="en-US" smtClean="0"/>
              <a:t>13</a:t>
            </a:fld>
            <a:endParaRPr lang="en-US"/>
          </a:p>
        </p:txBody>
      </p:sp>
    </p:spTree>
    <p:extLst>
      <p:ext uri="{BB962C8B-B14F-4D97-AF65-F5344CB8AC3E}">
        <p14:creationId xmlns:p14="http://schemas.microsoft.com/office/powerpoint/2010/main" val="82175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01CED0-6A3C-F62D-3FE0-4A25CC28128F}"/>
              </a:ext>
            </a:extLst>
          </p:cNvPr>
          <p:cNvSpPr>
            <a:spLocks noGrp="1"/>
          </p:cNvSpPr>
          <p:nvPr>
            <p:ph type="title"/>
          </p:nvPr>
        </p:nvSpPr>
        <p:spPr/>
        <p:txBody>
          <a:bodyPr/>
          <a:lstStyle/>
          <a:p>
            <a:br>
              <a:rPr lang="en-US" altLang="zh-CN" sz="3600" b="1" u="sng" dirty="0">
                <a:solidFill>
                  <a:schemeClr val="tx1"/>
                </a:solidFill>
              </a:rPr>
            </a:br>
            <a:r>
              <a:rPr lang="en-US" altLang="zh-CN" sz="3600" b="1" u="sng" dirty="0">
                <a:solidFill>
                  <a:schemeClr val="tx1"/>
                </a:solidFill>
                <a:latin typeface="Calibri" panose="020F0502020204030204" pitchFamily="34" charset="0"/>
                <a:ea typeface="Calibri" panose="020F0502020204030204" pitchFamily="34" charset="0"/>
                <a:cs typeface="Calibri" panose="020F0502020204030204" pitchFamily="34" charset="0"/>
              </a:rPr>
              <a:t>Notes:</a:t>
            </a:r>
            <a:br>
              <a:rPr lang="en-US" altLang="zh-CN" sz="3600" b="1" u="sng" dirty="0">
                <a:solidFill>
                  <a:schemeClr val="tx1"/>
                </a:solidFill>
              </a:rPr>
            </a:br>
            <a:endParaRPr lang="zh-CN" altLang="en-US" dirty="0"/>
          </a:p>
        </p:txBody>
      </p:sp>
      <p:sp>
        <p:nvSpPr>
          <p:cNvPr id="3" name="内容占位符 2">
            <a:extLst>
              <a:ext uri="{FF2B5EF4-FFF2-40B4-BE49-F238E27FC236}">
                <a16:creationId xmlns:a16="http://schemas.microsoft.com/office/drawing/2014/main" id="{A889682B-65AB-AF0C-D59B-4937DDB981E1}"/>
              </a:ext>
            </a:extLst>
          </p:cNvPr>
          <p:cNvSpPr>
            <a:spLocks noGrp="1"/>
          </p:cNvSpPr>
          <p:nvPr>
            <p:ph idx="1"/>
          </p:nvPr>
        </p:nvSpPr>
        <p:spPr/>
        <p:txBody>
          <a:bodyPr/>
          <a:lstStyle/>
          <a:p>
            <a:pPr algn="just">
              <a:spcAft>
                <a:spcPts val="600"/>
              </a:spcAft>
            </a:pP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Different cooling methods have different advantages and disadvantages.</a:t>
            </a:r>
          </a:p>
          <a:p>
            <a:pPr algn="just">
              <a:spcAft>
                <a:spcPts val="600"/>
              </a:spcAft>
            </a:pP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OA and OA/FA are widely used for distribution transformers.</a:t>
            </a:r>
          </a:p>
          <a:p>
            <a:pPr algn="just">
              <a:spcAft>
                <a:spcPts val="600"/>
              </a:spcAft>
            </a:pP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OA/FA/FOA and FOA are used for power transformers in substations.</a:t>
            </a:r>
          </a:p>
          <a:p>
            <a:pPr algn="just">
              <a:spcAft>
                <a:spcPts val="600"/>
              </a:spcAft>
            </a:pP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Dry-type transformers have lower fire risk, but also lower temperature rise capacity and higher noise levels.</a:t>
            </a:r>
          </a:p>
          <a:p>
            <a:pPr algn="just">
              <a:spcAft>
                <a:spcPts val="600"/>
              </a:spcAft>
            </a:pP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Forced-air and forced-oil cooled transformers can handle higher temperatures and higher kVA ratings but are more expensive to maintain.</a:t>
            </a:r>
          </a:p>
          <a:p>
            <a:pPr algn="just">
              <a:spcAft>
                <a:spcPts val="600"/>
              </a:spcAft>
            </a:pP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Water-cooled transformers have high cooling efficiency but require a water supply and treatment system.</a:t>
            </a:r>
          </a:p>
          <a:p>
            <a:pPr algn="just">
              <a:spcAft>
                <a:spcPts val="600"/>
              </a:spcAft>
            </a:pP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Considerations for choosing a cooling method include cost, maintenance, size, environment, and risk of fire.</a:t>
            </a:r>
          </a:p>
          <a:p>
            <a:endParaRPr lang="zh-CN" altLang="en-US" sz="2000" dirty="0"/>
          </a:p>
        </p:txBody>
      </p:sp>
      <p:sp>
        <p:nvSpPr>
          <p:cNvPr id="4" name="页脚占位符 3">
            <a:extLst>
              <a:ext uri="{FF2B5EF4-FFF2-40B4-BE49-F238E27FC236}">
                <a16:creationId xmlns:a16="http://schemas.microsoft.com/office/drawing/2014/main" id="{86CA0C9F-151A-1058-530A-59C895265854}"/>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CED3378B-60F4-6C9E-694E-4A469FFDB04A}"/>
              </a:ext>
            </a:extLst>
          </p:cNvPr>
          <p:cNvSpPr>
            <a:spLocks noGrp="1"/>
          </p:cNvSpPr>
          <p:nvPr>
            <p:ph type="sldNum" sz="quarter" idx="12"/>
          </p:nvPr>
        </p:nvSpPr>
        <p:spPr/>
        <p:txBody>
          <a:bodyPr/>
          <a:lstStyle/>
          <a:p>
            <a:fld id="{98783A6C-F2E5-470E-8F07-6DF2D28172F3}" type="slidenum">
              <a:rPr lang="en-US" smtClean="0"/>
              <a:t>14</a:t>
            </a:fld>
            <a:endParaRPr lang="en-US"/>
          </a:p>
        </p:txBody>
      </p:sp>
    </p:spTree>
    <p:extLst>
      <p:ext uri="{BB962C8B-B14F-4D97-AF65-F5344CB8AC3E}">
        <p14:creationId xmlns:p14="http://schemas.microsoft.com/office/powerpoint/2010/main" val="2743494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E487B-85F0-42A9-A05D-2BF0893FA550}"/>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3.3 Terminal Markings and Polarity</a:t>
            </a:r>
          </a:p>
        </p:txBody>
      </p:sp>
      <p:sp>
        <p:nvSpPr>
          <p:cNvPr id="3" name="Content Placeholder 2">
            <a:extLst>
              <a:ext uri="{FF2B5EF4-FFF2-40B4-BE49-F238E27FC236}">
                <a16:creationId xmlns:a16="http://schemas.microsoft.com/office/drawing/2014/main" id="{5AAE20E0-C2EE-418E-A5EB-FB92FF36B221}"/>
              </a:ext>
            </a:extLst>
          </p:cNvPr>
          <p:cNvSpPr>
            <a:spLocks noGrp="1"/>
          </p:cNvSpPr>
          <p:nvPr>
            <p:ph idx="1"/>
          </p:nvPr>
        </p:nvSpPr>
        <p:spPr>
          <a:xfrm>
            <a:off x="457200" y="1027329"/>
            <a:ext cx="8229600" cy="1372972"/>
          </a:xfrm>
        </p:spPr>
        <p:txBody>
          <a:bodyPr/>
          <a:lstStyle/>
          <a:p>
            <a:pPr algn="just">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High-voltage terminals are marked as H1, H2, and so on, while the low-voltage terminals are labeled as X1, X2, and so on.</a:t>
            </a:r>
          </a:p>
          <a:p>
            <a:pPr algn="just">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dot marking (•) indicates the polarity of the voltages on the windings.</a:t>
            </a:r>
          </a:p>
        </p:txBody>
      </p:sp>
      <p:sp>
        <p:nvSpPr>
          <p:cNvPr id="4" name="Footer Placeholder 3">
            <a:extLst>
              <a:ext uri="{FF2B5EF4-FFF2-40B4-BE49-F238E27FC236}">
                <a16:creationId xmlns:a16="http://schemas.microsoft.com/office/drawing/2014/main" id="{2266D899-09C4-43F9-BCE1-88CFDCCDA5E0}"/>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2CFAB561-7F80-4B31-B35A-EED6C147D9D0}"/>
              </a:ext>
            </a:extLst>
          </p:cNvPr>
          <p:cNvSpPr>
            <a:spLocks noGrp="1"/>
          </p:cNvSpPr>
          <p:nvPr>
            <p:ph type="sldNum" sz="quarter" idx="12"/>
          </p:nvPr>
        </p:nvSpPr>
        <p:spPr/>
        <p:txBody>
          <a:bodyPr/>
          <a:lstStyle/>
          <a:p>
            <a:fld id="{98783A6C-F2E5-470E-8F07-6DF2D28172F3}" type="slidenum">
              <a:rPr lang="en-US" smtClean="0"/>
              <a:t>15</a:t>
            </a:fld>
            <a:endParaRPr lang="en-US" dirty="0"/>
          </a:p>
        </p:txBody>
      </p:sp>
      <p:pic>
        <p:nvPicPr>
          <p:cNvPr id="7" name="Picture 6">
            <a:extLst>
              <a:ext uri="{FF2B5EF4-FFF2-40B4-BE49-F238E27FC236}">
                <a16:creationId xmlns:a16="http://schemas.microsoft.com/office/drawing/2014/main" id="{30796DDF-75EE-4EFC-BB7B-D43837C242CA}"/>
              </a:ext>
            </a:extLst>
          </p:cNvPr>
          <p:cNvPicPr>
            <a:picLocks noChangeAspect="1"/>
          </p:cNvPicPr>
          <p:nvPr/>
        </p:nvPicPr>
        <p:blipFill>
          <a:blip r:embed="rId2"/>
          <a:stretch>
            <a:fillRect/>
          </a:stretch>
        </p:blipFill>
        <p:spPr>
          <a:xfrm>
            <a:off x="1188243" y="2735167"/>
            <a:ext cx="6527007" cy="2489536"/>
          </a:xfrm>
          <a:prstGeom prst="rect">
            <a:avLst/>
          </a:prstGeom>
        </p:spPr>
      </p:pic>
      <p:sp>
        <p:nvSpPr>
          <p:cNvPr id="8" name="TextBox 7">
            <a:extLst>
              <a:ext uri="{FF2B5EF4-FFF2-40B4-BE49-F238E27FC236}">
                <a16:creationId xmlns:a16="http://schemas.microsoft.com/office/drawing/2014/main" id="{BD859049-2DFC-4B82-89EF-D647CCE1D3DE}"/>
              </a:ext>
            </a:extLst>
          </p:cNvPr>
          <p:cNvSpPr txBox="1"/>
          <p:nvPr/>
        </p:nvSpPr>
        <p:spPr>
          <a:xfrm>
            <a:off x="1991272" y="5281802"/>
            <a:ext cx="5795152" cy="30777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Two‐winding diagram (a) and schematic (b) of a single‐phase transformer</a:t>
            </a:r>
          </a:p>
        </p:txBody>
      </p:sp>
    </p:spTree>
    <p:extLst>
      <p:ext uri="{BB962C8B-B14F-4D97-AF65-F5344CB8AC3E}">
        <p14:creationId xmlns:p14="http://schemas.microsoft.com/office/powerpoint/2010/main" val="608783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28F1-79AF-4E7A-99B8-5927B2C12D58}"/>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3.4 Insulation Class</a:t>
            </a:r>
          </a:p>
        </p:txBody>
      </p:sp>
      <p:sp>
        <p:nvSpPr>
          <p:cNvPr id="3" name="Content Placeholder 2">
            <a:extLst>
              <a:ext uri="{FF2B5EF4-FFF2-40B4-BE49-F238E27FC236}">
                <a16:creationId xmlns:a16="http://schemas.microsoft.com/office/drawing/2014/main" id="{843EE1D7-384A-4715-BCEF-77DA46850694}"/>
              </a:ext>
            </a:extLst>
          </p:cNvPr>
          <p:cNvSpPr>
            <a:spLocks noGrp="1"/>
          </p:cNvSpPr>
          <p:nvPr>
            <p:ph idx="1"/>
          </p:nvPr>
        </p:nvSpPr>
        <p:spPr/>
        <p:txBody>
          <a:bodyPr/>
          <a:lstStyle/>
          <a:p>
            <a:pPr algn="just">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insulation class of a transformer defines the dielectric test the unit can withstand, which is usually defined as a number in kV. </a:t>
            </a:r>
          </a:p>
          <a:p>
            <a:pPr algn="just">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number corresponds to the maximum‐rated voltage between terminals for phase‐to‐phase connection of the highest rated voltage that falls within the particular insulation class. </a:t>
            </a:r>
          </a:p>
          <a:p>
            <a:pPr algn="just">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For example, a transformer for connection in either wye or delta on a 69‐kV system would be in the 69‐kV insulation class. </a:t>
            </a:r>
          </a:p>
          <a:p>
            <a:pPr algn="just">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An exception to the rule stated above applied to single‐phase transformers with voltage ratings 8.66 kV and below. These are insulated for voltages corresponding to the wye connection. </a:t>
            </a:r>
          </a:p>
          <a:p>
            <a:pPr algn="just">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Hence, for transformers with delta connection, classification in one class higher is necessary.</a:t>
            </a:r>
          </a:p>
          <a:p>
            <a:pPr algn="just">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Dielectric test consists of impulse, applied potential, or induced voltage tests. The basic insulation level (BIL) is the highest standard impulse wave (1.2 × 50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ms</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that a transformer can withstand.</a:t>
            </a:r>
          </a:p>
          <a:p>
            <a:pPr algn="just">
              <a:spcAft>
                <a:spcPts val="12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EC0B6BA7-8D6E-4606-80E2-BF07F60D0B00}"/>
              </a:ext>
            </a:extLst>
          </p:cNvPr>
          <p:cNvSpPr>
            <a:spLocks noGrp="1"/>
          </p:cNvSpPr>
          <p:nvPr>
            <p:ph type="ftr" sz="quarter" idx="11"/>
          </p:nvPr>
        </p:nvSpPr>
        <p:spPr>
          <a:xfrm>
            <a:off x="7035800" y="6330979"/>
            <a:ext cx="1705142"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28DADF4E-A8FD-435B-AF60-2E1D190F3311}"/>
              </a:ext>
            </a:extLst>
          </p:cNvPr>
          <p:cNvSpPr>
            <a:spLocks noGrp="1"/>
          </p:cNvSpPr>
          <p:nvPr>
            <p:ph type="sldNum" sz="quarter" idx="12"/>
          </p:nvPr>
        </p:nvSpPr>
        <p:spPr/>
        <p:txBody>
          <a:bodyPr/>
          <a:lstStyle/>
          <a:p>
            <a:fld id="{98783A6C-F2E5-470E-8F07-6DF2D28172F3}" type="slidenum">
              <a:rPr lang="en-US" smtClean="0"/>
              <a:t>16</a:t>
            </a:fld>
            <a:endParaRPr lang="en-US"/>
          </a:p>
        </p:txBody>
      </p:sp>
    </p:spTree>
    <p:extLst>
      <p:ext uri="{BB962C8B-B14F-4D97-AF65-F5344CB8AC3E}">
        <p14:creationId xmlns:p14="http://schemas.microsoft.com/office/powerpoint/2010/main" val="396108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77A7-A4B2-4766-A79F-BF33C4409D7B}"/>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4. Single-Phase Transformers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F4A0AD-0CF3-4E9C-B39D-421250ED968C}"/>
                  </a:ext>
                </a:extLst>
              </p:cNvPr>
              <p:cNvSpPr>
                <a:spLocks noGrp="1"/>
              </p:cNvSpPr>
              <p:nvPr>
                <p:ph idx="1"/>
              </p:nvPr>
            </p:nvSpPr>
            <p:spPr>
              <a:xfrm>
                <a:off x="358051" y="2099911"/>
                <a:ext cx="8096865" cy="3947324"/>
              </a:xfrm>
            </p:spPr>
            <p:txBody>
              <a:bodyPr/>
              <a:lstStyle/>
              <a:p>
                <a:pPr algn="just">
                  <a:lnSpc>
                    <a:spcPct val="90000"/>
                  </a:lnSpc>
                  <a:spcAft>
                    <a:spcPts val="1200"/>
                  </a:spcAft>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The voltage ratio is directly proportional to turns ratio, i.e.</a:t>
                </a:r>
              </a:p>
              <a:p>
                <a:pPr marL="0" indent="0" algn="just">
                  <a:lnSpc>
                    <a:spcPct val="90000"/>
                  </a:lnSpc>
                  <a:spcAft>
                    <a:spcPts val="1200"/>
                  </a:spcAft>
                  <a:buNone/>
                </a:pPr>
                <a14:m>
                  <m:oMathPara xmlns:m="http://schemas.openxmlformats.org/officeDocument/2006/math">
                    <m:oMathParaPr>
                      <m:jc m:val="centerGroup"/>
                    </m:oMathParaPr>
                    <m:oMath xmlns:m="http://schemas.openxmlformats.org/officeDocument/2006/math">
                      <m:f>
                        <m:fPr>
                          <m:ctrlPr>
                            <a:rPr lang="en-US" sz="1600" i="1">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a:rPr lang="en-US" sz="1600">
                                  <a:solidFill>
                                    <a:schemeClr val="tx1"/>
                                  </a:solidFill>
                                  <a:latin typeface="Cambria Math" panose="02040503050406030204" pitchFamily="18" charset="0"/>
                                </a:rPr>
                                <m:t>𝑁</m:t>
                              </m:r>
                            </m:e>
                            <m:sub>
                              <m:r>
                                <a:rPr lang="en-US" sz="1600">
                                  <a:solidFill>
                                    <a:schemeClr val="tx1"/>
                                  </a:solidFill>
                                  <a:latin typeface="Cambria Math" panose="02040503050406030204" pitchFamily="18" charset="0"/>
                                </a:rPr>
                                <m:t>1</m:t>
                              </m:r>
                            </m:sub>
                          </m:sSub>
                        </m:num>
                        <m:den>
                          <m:sSub>
                            <m:sSubPr>
                              <m:ctrlPr>
                                <a:rPr lang="en-US" sz="1600" i="1">
                                  <a:solidFill>
                                    <a:schemeClr val="tx1"/>
                                  </a:solidFill>
                                  <a:latin typeface="Cambria Math" panose="02040503050406030204" pitchFamily="18" charset="0"/>
                                </a:rPr>
                              </m:ctrlPr>
                            </m:sSubPr>
                            <m:e>
                              <m:r>
                                <a:rPr lang="en-US" sz="1600">
                                  <a:solidFill>
                                    <a:schemeClr val="tx1"/>
                                  </a:solidFill>
                                  <a:latin typeface="Cambria Math" panose="02040503050406030204" pitchFamily="18" charset="0"/>
                                </a:rPr>
                                <m:t>𝑁</m:t>
                              </m:r>
                            </m:e>
                            <m:sub>
                              <m:r>
                                <a:rPr lang="en-US" sz="1600">
                                  <a:solidFill>
                                    <a:schemeClr val="tx1"/>
                                  </a:solidFill>
                                  <a:latin typeface="Cambria Math" panose="02040503050406030204" pitchFamily="18" charset="0"/>
                                </a:rPr>
                                <m:t>2</m:t>
                              </m:r>
                            </m:sub>
                          </m:sSub>
                        </m:den>
                      </m:f>
                      <m:r>
                        <a:rPr lang="en-US" sz="160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a:rPr lang="en-US" sz="1600">
                                  <a:solidFill>
                                    <a:schemeClr val="tx1"/>
                                  </a:solidFill>
                                  <a:latin typeface="Cambria Math" panose="02040503050406030204" pitchFamily="18" charset="0"/>
                                </a:rPr>
                                <m:t>𝐸</m:t>
                              </m:r>
                            </m:e>
                            <m:sub>
                              <m:r>
                                <a:rPr lang="en-US" sz="1600">
                                  <a:solidFill>
                                    <a:schemeClr val="tx1"/>
                                  </a:solidFill>
                                  <a:latin typeface="Cambria Math" panose="02040503050406030204" pitchFamily="18" charset="0"/>
                                </a:rPr>
                                <m:t>1</m:t>
                              </m:r>
                            </m:sub>
                          </m:sSub>
                        </m:num>
                        <m:den>
                          <m:sSub>
                            <m:sSubPr>
                              <m:ctrlPr>
                                <a:rPr lang="en-US" sz="1600" i="1">
                                  <a:solidFill>
                                    <a:schemeClr val="tx1"/>
                                  </a:solidFill>
                                  <a:latin typeface="Cambria Math" panose="02040503050406030204" pitchFamily="18" charset="0"/>
                                </a:rPr>
                              </m:ctrlPr>
                            </m:sSubPr>
                            <m:e>
                              <m:r>
                                <a:rPr lang="en-US" sz="1600">
                                  <a:solidFill>
                                    <a:schemeClr val="tx1"/>
                                  </a:solidFill>
                                  <a:latin typeface="Cambria Math" panose="02040503050406030204" pitchFamily="18" charset="0"/>
                                </a:rPr>
                                <m:t> </m:t>
                              </m:r>
                              <m:r>
                                <a:rPr lang="en-US" sz="1600">
                                  <a:solidFill>
                                    <a:schemeClr val="tx1"/>
                                  </a:solidFill>
                                  <a:latin typeface="Cambria Math" panose="02040503050406030204" pitchFamily="18" charset="0"/>
                                </a:rPr>
                                <m:t>𝐸</m:t>
                              </m:r>
                            </m:e>
                            <m:sub>
                              <m:r>
                                <a:rPr lang="en-US" sz="1600">
                                  <a:solidFill>
                                    <a:schemeClr val="tx1"/>
                                  </a:solidFill>
                                  <a:latin typeface="Cambria Math" panose="02040503050406030204" pitchFamily="18" charset="0"/>
                                </a:rPr>
                                <m:t>2</m:t>
                              </m:r>
                            </m:sub>
                          </m:sSub>
                        </m:den>
                      </m:f>
                    </m:oMath>
                  </m:oMathPara>
                </a14:m>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ct val="90000"/>
                  </a:lnSpc>
                  <a:spcAft>
                    <a:spcPts val="1200"/>
                  </a:spcAft>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This implies that volts per turn is constant, that is:</a:t>
                </a:r>
              </a:p>
              <a:p>
                <a:pPr marL="0" indent="0" algn="just">
                  <a:lnSpc>
                    <a:spcPct val="90000"/>
                  </a:lnSpc>
                  <a:spcAft>
                    <a:spcPts val="1200"/>
                  </a:spcAft>
                  <a:buNone/>
                </a:pPr>
                <a14:m>
                  <m:oMathPara xmlns:m="http://schemas.openxmlformats.org/officeDocument/2006/math">
                    <m:oMathParaPr>
                      <m:jc m:val="centerGroup"/>
                    </m:oMathParaPr>
                    <m:oMath xmlns:m="http://schemas.openxmlformats.org/officeDocument/2006/math">
                      <m:f>
                        <m:fPr>
                          <m:ctrlPr>
                            <a:rPr lang="en-US" sz="1600" i="1">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a:rPr lang="en-US" sz="1600">
                                  <a:solidFill>
                                    <a:schemeClr val="tx1"/>
                                  </a:solidFill>
                                  <a:latin typeface="Cambria Math" panose="02040503050406030204" pitchFamily="18" charset="0"/>
                                </a:rPr>
                                <m:t>𝐸</m:t>
                              </m:r>
                            </m:e>
                            <m:sub>
                              <m:r>
                                <a:rPr lang="en-US" sz="1600">
                                  <a:solidFill>
                                    <a:schemeClr val="tx1"/>
                                  </a:solidFill>
                                  <a:latin typeface="Cambria Math" panose="02040503050406030204" pitchFamily="18" charset="0"/>
                                </a:rPr>
                                <m:t>1</m:t>
                              </m:r>
                            </m:sub>
                          </m:sSub>
                        </m:num>
                        <m:den>
                          <m:sSub>
                            <m:sSubPr>
                              <m:ctrlPr>
                                <a:rPr lang="en-US" sz="1600" i="1">
                                  <a:solidFill>
                                    <a:schemeClr val="tx1"/>
                                  </a:solidFill>
                                  <a:latin typeface="Cambria Math" panose="02040503050406030204" pitchFamily="18" charset="0"/>
                                </a:rPr>
                              </m:ctrlPr>
                            </m:sSubPr>
                            <m:e>
                              <m:r>
                                <a:rPr lang="en-US" sz="1600">
                                  <a:solidFill>
                                    <a:schemeClr val="tx1"/>
                                  </a:solidFill>
                                  <a:latin typeface="Cambria Math" panose="02040503050406030204" pitchFamily="18" charset="0"/>
                                </a:rPr>
                                <m:t>𝑁</m:t>
                              </m:r>
                            </m:e>
                            <m:sub>
                              <m:r>
                                <a:rPr lang="en-US" sz="1600">
                                  <a:solidFill>
                                    <a:schemeClr val="tx1"/>
                                  </a:solidFill>
                                  <a:latin typeface="Cambria Math" panose="02040503050406030204" pitchFamily="18" charset="0"/>
                                </a:rPr>
                                <m:t>1</m:t>
                              </m:r>
                            </m:sub>
                          </m:sSub>
                        </m:den>
                      </m:f>
                      <m:r>
                        <a:rPr lang="en-US" sz="160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a:rPr lang="en-US" sz="1600">
                                  <a:solidFill>
                                    <a:schemeClr val="tx1"/>
                                  </a:solidFill>
                                  <a:latin typeface="Cambria Math" panose="02040503050406030204" pitchFamily="18" charset="0"/>
                                </a:rPr>
                                <m:t>𝐸</m:t>
                              </m:r>
                            </m:e>
                            <m:sub>
                              <m:r>
                                <a:rPr lang="en-US" sz="1600">
                                  <a:solidFill>
                                    <a:schemeClr val="tx1"/>
                                  </a:solidFill>
                                  <a:latin typeface="Cambria Math" panose="02040503050406030204" pitchFamily="18" charset="0"/>
                                </a:rPr>
                                <m:t>2</m:t>
                              </m:r>
                            </m:sub>
                          </m:sSub>
                        </m:num>
                        <m:den>
                          <m:sSub>
                            <m:sSubPr>
                              <m:ctrlPr>
                                <a:rPr lang="en-US" sz="1600" i="1">
                                  <a:solidFill>
                                    <a:schemeClr val="tx1"/>
                                  </a:solidFill>
                                  <a:latin typeface="Cambria Math" panose="02040503050406030204" pitchFamily="18" charset="0"/>
                                </a:rPr>
                              </m:ctrlPr>
                            </m:sSubPr>
                            <m:e>
                              <m:r>
                                <a:rPr lang="en-US" sz="1600">
                                  <a:solidFill>
                                    <a:schemeClr val="tx1"/>
                                  </a:solidFill>
                                  <a:latin typeface="Cambria Math" panose="02040503050406030204" pitchFamily="18" charset="0"/>
                                </a:rPr>
                                <m:t>𝑁</m:t>
                              </m:r>
                            </m:e>
                            <m:sub>
                              <m:r>
                                <a:rPr lang="en-US" sz="1600">
                                  <a:solidFill>
                                    <a:schemeClr val="tx1"/>
                                  </a:solidFill>
                                  <a:latin typeface="Cambria Math" panose="02040503050406030204" pitchFamily="18" charset="0"/>
                                </a:rPr>
                                <m:t>2</m:t>
                              </m:r>
                            </m:sub>
                          </m:sSub>
                        </m:den>
                      </m:f>
                    </m:oMath>
                  </m:oMathPara>
                </a14:m>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ct val="90000"/>
                  </a:lnSpc>
                  <a:spcAft>
                    <a:spcPts val="1200"/>
                  </a:spcAft>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For an ideal transformer, there is no power loss, and power invariance implies that:</a:t>
                </a:r>
              </a:p>
              <a:p>
                <a:pPr marL="0" indent="0" algn="just">
                  <a:lnSpc>
                    <a:spcPct val="90000"/>
                  </a:lnSpc>
                  <a:spcAft>
                    <a:spcPts val="1200"/>
                  </a:spcAft>
                  <a:buNone/>
                </a:pPr>
                <a14:m>
                  <m:oMathPara xmlns:m="http://schemas.openxmlformats.org/officeDocument/2006/math">
                    <m:oMathParaPr>
                      <m:jc m:val="centerGroup"/>
                    </m:oMathParaPr>
                    <m:oMath xmlns:m="http://schemas.openxmlformats.org/officeDocument/2006/math">
                      <m:sSub>
                        <m:sSubPr>
                          <m:ctrlPr>
                            <a:rPr lang="en-US" sz="1600" i="1">
                              <a:solidFill>
                                <a:schemeClr val="tx1"/>
                              </a:solidFill>
                              <a:latin typeface="Cambria Math" panose="02040503050406030204" pitchFamily="18" charset="0"/>
                            </a:rPr>
                          </m:ctrlPr>
                        </m:sSubPr>
                        <m:e>
                          <m:r>
                            <a:rPr lang="en-US" sz="1600">
                              <a:solidFill>
                                <a:schemeClr val="tx1"/>
                              </a:solidFill>
                              <a:latin typeface="Cambria Math" panose="02040503050406030204" pitchFamily="18" charset="0"/>
                            </a:rPr>
                            <m:t>𝐸</m:t>
                          </m:r>
                        </m:e>
                        <m:sub>
                          <m:r>
                            <a:rPr lang="en-US" sz="1600">
                              <a:solidFill>
                                <a:schemeClr val="tx1"/>
                              </a:solidFill>
                              <a:latin typeface="Cambria Math" panose="02040503050406030204" pitchFamily="18" charset="0"/>
                            </a:rPr>
                            <m:t>1</m:t>
                          </m:r>
                        </m:sub>
                      </m:sSub>
                      <m:sSubSup>
                        <m:sSubSupPr>
                          <m:ctrlPr>
                            <a:rPr lang="en-US" sz="1600" i="1">
                              <a:solidFill>
                                <a:schemeClr val="tx1"/>
                              </a:solidFill>
                              <a:latin typeface="Cambria Math" panose="02040503050406030204" pitchFamily="18" charset="0"/>
                            </a:rPr>
                          </m:ctrlPr>
                        </m:sSubSupPr>
                        <m:e>
                          <m:r>
                            <a:rPr lang="en-US" sz="1600">
                              <a:solidFill>
                                <a:schemeClr val="tx1"/>
                              </a:solidFill>
                              <a:latin typeface="Cambria Math" panose="02040503050406030204" pitchFamily="18" charset="0"/>
                            </a:rPr>
                            <m:t>𝐼</m:t>
                          </m:r>
                        </m:e>
                        <m:sub>
                          <m:r>
                            <a:rPr lang="en-US" sz="1600">
                              <a:solidFill>
                                <a:schemeClr val="tx1"/>
                              </a:solidFill>
                              <a:latin typeface="Cambria Math" panose="02040503050406030204" pitchFamily="18" charset="0"/>
                            </a:rPr>
                            <m:t>1</m:t>
                          </m:r>
                        </m:sub>
                        <m:sup>
                          <m:r>
                            <a:rPr lang="en-US" sz="1600">
                              <a:solidFill>
                                <a:schemeClr val="tx1"/>
                              </a:solidFill>
                              <a:latin typeface="Cambria Math" panose="02040503050406030204" pitchFamily="18" charset="0"/>
                            </a:rPr>
                            <m:t>∗</m:t>
                          </m:r>
                        </m:sup>
                      </m:sSubSup>
                      <m:r>
                        <a:rPr lang="en-US" sz="160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a:solidFill>
                                <a:schemeClr val="tx1"/>
                              </a:solidFill>
                              <a:latin typeface="Cambria Math" panose="02040503050406030204" pitchFamily="18" charset="0"/>
                            </a:rPr>
                            <m:t>𝐸</m:t>
                          </m:r>
                        </m:e>
                        <m:sub>
                          <m:r>
                            <a:rPr lang="en-US" sz="1600">
                              <a:solidFill>
                                <a:schemeClr val="tx1"/>
                              </a:solidFill>
                              <a:latin typeface="Cambria Math" panose="02040503050406030204" pitchFamily="18" charset="0"/>
                            </a:rPr>
                            <m:t>2</m:t>
                          </m:r>
                        </m:sub>
                      </m:sSub>
                      <m:sSubSup>
                        <m:sSubSupPr>
                          <m:ctrlPr>
                            <a:rPr lang="en-US" sz="1600" i="1">
                              <a:solidFill>
                                <a:schemeClr val="tx1"/>
                              </a:solidFill>
                              <a:latin typeface="Cambria Math" panose="02040503050406030204" pitchFamily="18" charset="0"/>
                            </a:rPr>
                          </m:ctrlPr>
                        </m:sSubSupPr>
                        <m:e>
                          <m:r>
                            <a:rPr lang="en-US" sz="1600">
                              <a:solidFill>
                                <a:schemeClr val="tx1"/>
                              </a:solidFill>
                              <a:latin typeface="Cambria Math" panose="02040503050406030204" pitchFamily="18" charset="0"/>
                            </a:rPr>
                            <m:t>𝐼</m:t>
                          </m:r>
                        </m:e>
                        <m:sub>
                          <m:r>
                            <a:rPr lang="en-US" sz="1600">
                              <a:solidFill>
                                <a:schemeClr val="tx1"/>
                              </a:solidFill>
                              <a:latin typeface="Cambria Math" panose="02040503050406030204" pitchFamily="18" charset="0"/>
                            </a:rPr>
                            <m:t>2</m:t>
                          </m:r>
                        </m:sub>
                        <m:sup>
                          <m:r>
                            <a:rPr lang="en-US" sz="1600">
                              <a:solidFill>
                                <a:schemeClr val="tx1"/>
                              </a:solidFill>
                              <a:latin typeface="Cambria Math" panose="02040503050406030204" pitchFamily="18" charset="0"/>
                            </a:rPr>
                            <m:t>∗</m:t>
                          </m:r>
                        </m:sup>
                      </m:sSubSup>
                    </m:oMath>
                  </m:oMathPara>
                </a14:m>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ct val="90000"/>
                  </a:lnSpc>
                  <a:spcAft>
                    <a:spcPts val="1200"/>
                  </a:spcAft>
                  <a:buFont typeface="Arial" panose="020B0604020202020204" pitchFamily="34" charset="0"/>
                  <a:buChar cha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Hence, currents are inversely proportional to turns ratio.</a:t>
                </a:r>
              </a:p>
              <a:p>
                <a:pPr marL="0" indent="0" algn="just">
                  <a:lnSpc>
                    <a:spcPct val="90000"/>
                  </a:lnSpc>
                  <a:spcAft>
                    <a:spcPts val="1200"/>
                  </a:spcAft>
                  <a:buNone/>
                </a:pPr>
                <a14:m>
                  <m:oMathPara xmlns:m="http://schemas.openxmlformats.org/officeDocument/2006/math">
                    <m:oMathParaPr>
                      <m:jc m:val="centerGroup"/>
                    </m:oMathParaPr>
                    <m:oMath xmlns:m="http://schemas.openxmlformats.org/officeDocument/2006/math">
                      <m:f>
                        <m:fPr>
                          <m:ctrlPr>
                            <a:rPr lang="en-US" sz="1900" i="1">
                              <a:solidFill>
                                <a:schemeClr val="tx1"/>
                              </a:solidFill>
                              <a:latin typeface="Cambria Math" panose="02040503050406030204" pitchFamily="18" charset="0"/>
                            </a:rPr>
                          </m:ctrlPr>
                        </m:fPr>
                        <m:num>
                          <m:sSub>
                            <m:sSubPr>
                              <m:ctrlPr>
                                <a:rPr lang="en-US" sz="1900" i="1">
                                  <a:solidFill>
                                    <a:schemeClr val="tx1"/>
                                  </a:solidFill>
                                  <a:latin typeface="Cambria Math" panose="02040503050406030204" pitchFamily="18" charset="0"/>
                                </a:rPr>
                              </m:ctrlPr>
                            </m:sSubPr>
                            <m:e>
                              <m:r>
                                <a:rPr lang="en-US" sz="1900">
                                  <a:solidFill>
                                    <a:schemeClr val="tx1"/>
                                  </a:solidFill>
                                  <a:latin typeface="Cambria Math" panose="02040503050406030204" pitchFamily="18" charset="0"/>
                                </a:rPr>
                                <m:t>𝐼</m:t>
                              </m:r>
                            </m:e>
                            <m:sub>
                              <m:r>
                                <a:rPr lang="en-US" sz="1900">
                                  <a:solidFill>
                                    <a:schemeClr val="tx1"/>
                                  </a:solidFill>
                                  <a:latin typeface="Cambria Math" panose="02040503050406030204" pitchFamily="18" charset="0"/>
                                </a:rPr>
                                <m:t>1</m:t>
                              </m:r>
                            </m:sub>
                          </m:sSub>
                        </m:num>
                        <m:den>
                          <m:sSub>
                            <m:sSubPr>
                              <m:ctrlPr>
                                <a:rPr lang="en-US" sz="1900" i="1">
                                  <a:solidFill>
                                    <a:schemeClr val="tx1"/>
                                  </a:solidFill>
                                  <a:latin typeface="Cambria Math" panose="02040503050406030204" pitchFamily="18" charset="0"/>
                                </a:rPr>
                              </m:ctrlPr>
                            </m:sSubPr>
                            <m:e>
                              <m:r>
                                <a:rPr lang="en-US" sz="1900">
                                  <a:solidFill>
                                    <a:schemeClr val="tx1"/>
                                  </a:solidFill>
                                  <a:latin typeface="Cambria Math" panose="02040503050406030204" pitchFamily="18" charset="0"/>
                                </a:rPr>
                                <m:t>𝑁</m:t>
                              </m:r>
                            </m:e>
                            <m:sub>
                              <m:r>
                                <a:rPr lang="en-US" sz="1900">
                                  <a:solidFill>
                                    <a:schemeClr val="tx1"/>
                                  </a:solidFill>
                                  <a:latin typeface="Cambria Math" panose="02040503050406030204" pitchFamily="18" charset="0"/>
                                </a:rPr>
                                <m:t>1</m:t>
                              </m:r>
                            </m:sub>
                          </m:sSub>
                        </m:den>
                      </m:f>
                      <m:r>
                        <a:rPr lang="en-US" sz="1900">
                          <a:solidFill>
                            <a:schemeClr val="tx1"/>
                          </a:solidFill>
                          <a:latin typeface="Cambria Math" panose="02040503050406030204" pitchFamily="18" charset="0"/>
                        </a:rPr>
                        <m:t>=</m:t>
                      </m:r>
                      <m:f>
                        <m:fPr>
                          <m:ctrlPr>
                            <a:rPr lang="en-US" sz="1900" i="1">
                              <a:solidFill>
                                <a:schemeClr val="tx1"/>
                              </a:solidFill>
                              <a:latin typeface="Cambria Math" panose="02040503050406030204" pitchFamily="18" charset="0"/>
                            </a:rPr>
                          </m:ctrlPr>
                        </m:fPr>
                        <m:num>
                          <m:sSub>
                            <m:sSubPr>
                              <m:ctrlPr>
                                <a:rPr lang="en-US" sz="1900" i="1">
                                  <a:solidFill>
                                    <a:schemeClr val="tx1"/>
                                  </a:solidFill>
                                  <a:latin typeface="Cambria Math" panose="02040503050406030204" pitchFamily="18" charset="0"/>
                                </a:rPr>
                              </m:ctrlPr>
                            </m:sSubPr>
                            <m:e>
                              <m:r>
                                <a:rPr lang="en-US" sz="1900">
                                  <a:solidFill>
                                    <a:schemeClr val="tx1"/>
                                  </a:solidFill>
                                  <a:latin typeface="Cambria Math" panose="02040503050406030204" pitchFamily="18" charset="0"/>
                                </a:rPr>
                                <m:t>𝐼</m:t>
                              </m:r>
                            </m:e>
                            <m:sub>
                              <m:r>
                                <a:rPr lang="en-US" sz="1900">
                                  <a:solidFill>
                                    <a:schemeClr val="tx1"/>
                                  </a:solidFill>
                                  <a:latin typeface="Cambria Math" panose="02040503050406030204" pitchFamily="18" charset="0"/>
                                </a:rPr>
                                <m:t>2</m:t>
                              </m:r>
                            </m:sub>
                          </m:sSub>
                        </m:num>
                        <m:den>
                          <m:sSub>
                            <m:sSubPr>
                              <m:ctrlPr>
                                <a:rPr lang="en-US" sz="1900" i="1">
                                  <a:solidFill>
                                    <a:schemeClr val="tx1"/>
                                  </a:solidFill>
                                  <a:latin typeface="Cambria Math" panose="02040503050406030204" pitchFamily="18" charset="0"/>
                                </a:rPr>
                              </m:ctrlPr>
                            </m:sSubPr>
                            <m:e>
                              <m:r>
                                <a:rPr lang="en-US" sz="1900">
                                  <a:solidFill>
                                    <a:schemeClr val="tx1"/>
                                  </a:solidFill>
                                  <a:latin typeface="Cambria Math" panose="02040503050406030204" pitchFamily="18" charset="0"/>
                                </a:rPr>
                                <m:t>𝑁</m:t>
                              </m:r>
                            </m:e>
                            <m:sub>
                              <m:r>
                                <a:rPr lang="en-US" sz="1900">
                                  <a:solidFill>
                                    <a:schemeClr val="tx1"/>
                                  </a:solidFill>
                                  <a:latin typeface="Cambria Math" panose="02040503050406030204" pitchFamily="18" charset="0"/>
                                </a:rPr>
                                <m:t>2</m:t>
                              </m:r>
                            </m:sub>
                          </m:sSub>
                        </m:den>
                      </m:f>
                    </m:oMath>
                  </m:oMathPara>
                </a14:m>
                <a:endPar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D3F4A0AD-0CF3-4E9C-B39D-421250ED968C}"/>
                  </a:ext>
                </a:extLst>
              </p:cNvPr>
              <p:cNvSpPr>
                <a:spLocks noGrp="1" noRot="1" noChangeAspect="1" noMove="1" noResize="1" noEditPoints="1" noAdjustHandles="1" noChangeArrowheads="1" noChangeShapeType="1" noTextEdit="1"/>
              </p:cNvSpPr>
              <p:nvPr>
                <p:ph idx="1"/>
              </p:nvPr>
            </p:nvSpPr>
            <p:spPr>
              <a:xfrm>
                <a:off x="358051" y="2099911"/>
                <a:ext cx="8096865" cy="3947324"/>
              </a:xfrm>
              <a:blipFill>
                <a:blip r:embed="rId2"/>
                <a:stretch>
                  <a:fillRect l="-75" t="-108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34EB134D-F71F-402C-9CC2-6DAC8920F8F2}"/>
              </a:ext>
            </a:extLst>
          </p:cNvPr>
          <p:cNvSpPr>
            <a:spLocks noGrp="1"/>
          </p:cNvSpPr>
          <p:nvPr>
            <p:ph type="sldNum" sz="quarter" idx="12"/>
          </p:nvPr>
        </p:nvSpPr>
        <p:spPr/>
        <p:txBody>
          <a:bodyPr/>
          <a:lstStyle/>
          <a:p>
            <a:fld id="{98783A6C-F2E5-470E-8F07-6DF2D28172F3}" type="slidenum">
              <a:rPr lang="en-US" smtClean="0"/>
              <a:t>17</a:t>
            </a:fld>
            <a:endParaRPr lang="en-US"/>
          </a:p>
        </p:txBody>
      </p:sp>
      <p:sp>
        <p:nvSpPr>
          <p:cNvPr id="5" name="Footer Placeholder 4">
            <a:extLst>
              <a:ext uri="{FF2B5EF4-FFF2-40B4-BE49-F238E27FC236}">
                <a16:creationId xmlns:a16="http://schemas.microsoft.com/office/drawing/2014/main" id="{C1AAA321-BEC1-444E-B6AA-7D22861EF844}"/>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pic>
        <p:nvPicPr>
          <p:cNvPr id="4" name="Picture 6">
            <a:extLst>
              <a:ext uri="{FF2B5EF4-FFF2-40B4-BE49-F238E27FC236}">
                <a16:creationId xmlns:a16="http://schemas.microsoft.com/office/drawing/2014/main" id="{0D8667B9-FB10-83F8-3DED-643173F4C55C}"/>
              </a:ext>
            </a:extLst>
          </p:cNvPr>
          <p:cNvPicPr>
            <a:picLocks noChangeAspect="1"/>
          </p:cNvPicPr>
          <p:nvPr/>
        </p:nvPicPr>
        <p:blipFill>
          <a:blip r:embed="rId2"/>
          <a:stretch>
            <a:fillRect/>
          </a:stretch>
        </p:blipFill>
        <p:spPr>
          <a:xfrm>
            <a:off x="2858921" y="848619"/>
            <a:ext cx="3095123" cy="1180544"/>
          </a:xfrm>
          <a:prstGeom prst="rect">
            <a:avLst/>
          </a:prstGeom>
        </p:spPr>
      </p:pic>
    </p:spTree>
    <p:extLst>
      <p:ext uri="{BB962C8B-B14F-4D97-AF65-F5344CB8AC3E}">
        <p14:creationId xmlns:p14="http://schemas.microsoft.com/office/powerpoint/2010/main" val="1034906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AE0D-CA45-4EFF-8E6E-DB6476EF9B5D}"/>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4.1 Model for a Single-Phase Transformer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925E6D-5206-4F84-997A-5FD5F3BD224F}"/>
                  </a:ext>
                </a:extLst>
              </p:cNvPr>
              <p:cNvSpPr>
                <a:spLocks noGrp="1"/>
              </p:cNvSpPr>
              <p:nvPr>
                <p:ph idx="1"/>
              </p:nvPr>
            </p:nvSpPr>
            <p:spPr>
              <a:xfrm>
                <a:off x="457199" y="1466782"/>
                <a:ext cx="5117690" cy="1865330"/>
              </a:xfrm>
            </p:spPr>
            <p:txBody>
              <a:bodyPr/>
              <a:lstStyle/>
              <a:p>
                <a:pPr marL="0" indent="0">
                  <a:buNone/>
                </a:pPr>
                <a14:m>
                  <m:oMath xmlns:m="http://schemas.openxmlformats.org/officeDocument/2006/math">
                    <m:m>
                      <m:mPr>
                        <m:plcHide m:val="on"/>
                        <m:mcs>
                          <m:mc>
                            <m:mcPr>
                              <m:count m:val="1"/>
                              <m:mcJc m:val="center"/>
                            </m:mcPr>
                          </m:mc>
                        </m:mcs>
                        <m:ctrlPr>
                          <a:rPr lang="en-US" sz="1200" i="1" smtClean="0">
                            <a:solidFill>
                              <a:schemeClr val="tx1"/>
                            </a:solidFill>
                            <a:effectLst/>
                            <a:latin typeface="Cambria Math" panose="02040503050406030204" pitchFamily="18" charset="0"/>
                          </a:rPr>
                        </m:ctrlPr>
                      </m:mPr>
                      <m:mr>
                        <m:e>
                          <m:sSubSup>
                            <m:sSubSupPr>
                              <m:ctrlPr>
                                <a:rPr lang="en-US" sz="1200" i="1">
                                  <a:solidFill>
                                    <a:schemeClr val="tx1"/>
                                  </a:solidFill>
                                  <a:effectLst/>
                                  <a:latin typeface="Cambria Math" panose="02040503050406030204" pitchFamily="18" charset="0"/>
                                </a:rPr>
                              </m:ctrlPr>
                            </m:sSubSup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200" i="1">
                                  <a:solidFill>
                                    <a:schemeClr val="tx1"/>
                                  </a:solidFill>
                                  <a:effectLst/>
                                  <a:latin typeface="Cambria Math" panose="02040503050406030204" pitchFamily="18" charset="0"/>
                                </a:rPr>
                              </m:ctrlPr>
                            </m:sSupPr>
                            <m:e>
                              <m:d>
                                <m:dPr>
                                  <m:ctrlPr>
                                    <a:rPr lang="en-US" sz="1200" i="1">
                                      <a:solidFill>
                                        <a:schemeClr val="tx1"/>
                                      </a:solidFill>
                                      <a:effectLst/>
                                      <a:latin typeface="Cambria Math" panose="02040503050406030204" pitchFamily="18" charset="0"/>
                                    </a:rPr>
                                  </m:ctrlPr>
                                </m:dPr>
                                <m:e>
                                  <m:f>
                                    <m:fPr>
                                      <m:ctrlPr>
                                        <a:rPr lang="en-US" sz="1200" i="1">
                                          <a:solidFill>
                                            <a:schemeClr val="tx1"/>
                                          </a:solidFill>
                                          <a:effectLst/>
                                          <a:latin typeface="Cambria Math" panose="02040503050406030204" pitchFamily="18" charset="0"/>
                                          <a:cs typeface="Times New Roman" panose="02020603050405020304" pitchFamily="18" charset="0"/>
                                        </a:rPr>
                                      </m:ctrlPr>
                                    </m:fPr>
                                    <m:num>
                                      <m:sSub>
                                        <m:sSubPr>
                                          <m:ctrlPr>
                                            <a:rPr lang="en-US" sz="1200" i="1">
                                              <a:solidFill>
                                                <a:schemeClr val="tx1"/>
                                              </a:solidFill>
                                              <a:effectLst/>
                                              <a:latin typeface="Cambria Math" panose="020405030504060302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𝑁</m:t>
                                          </m:r>
                                        </m:e>
                                        <m:sub>
                                          <m:r>
                                            <a:rPr lang="en-US" sz="12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Sub>
                                    </m:den>
                                  </m:f>
                                </m:e>
                              </m:d>
                            </m:e>
                            <m:sup>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n-US" sz="1200" i="1">
                                  <a:solidFill>
                                    <a:schemeClr val="tx1"/>
                                  </a:solidFill>
                                  <a:effectLst/>
                                  <a:latin typeface="Cambria Math" panose="020405030504060302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200" i="1">
                                  <a:solidFill>
                                    <a:schemeClr val="tx1"/>
                                  </a:solidFill>
                                  <a:effectLst/>
                                  <a:latin typeface="Cambria Math" panose="02040503050406030204" pitchFamily="18" charset="0"/>
                                </a:rPr>
                              </m:ctrlPr>
                            </m:sSup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n-US" sz="1200" i="1">
                                  <a:solidFill>
                                    <a:schemeClr val="tx1"/>
                                  </a:solidFill>
                                  <a:effectLst/>
                                  <a:latin typeface="Cambria Math" panose="020405030504060302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e>
                      </m:mr>
                      <m:mr>
                        <m:e/>
                      </m:mr>
                    </m:m>
                  </m:oMath>
                </a14:m>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Sup>
                      <m:sSubSupPr>
                        <m:ctrlPr>
                          <a:rPr lang="en-US" sz="1200" i="1" smtClean="0">
                            <a:solidFill>
                              <a:schemeClr val="tx1"/>
                            </a:solidFill>
                            <a:effectLst/>
                            <a:latin typeface="Cambria Math" panose="02040503050406030204" pitchFamily="18" charset="0"/>
                          </a:rPr>
                        </m:ctrlPr>
                      </m:sSubSup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up>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200" i="1">
                            <a:solidFill>
                              <a:schemeClr val="tx1"/>
                            </a:solidFill>
                            <a:effectLst/>
                            <a:latin typeface="Cambria Math" panose="02040503050406030204" pitchFamily="18" charset="0"/>
                          </a:rPr>
                        </m:ctrlPr>
                      </m:sSup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n-US" sz="1200" i="1">
                            <a:solidFill>
                              <a:schemeClr val="tx1"/>
                            </a:solidFill>
                            <a:effectLst/>
                            <a:latin typeface="Cambria Math" panose="02040503050406030204" pitchFamily="18" charset="0"/>
                          </a:rPr>
                        </m:ctrlPr>
                      </m:sSubPr>
                      <m:e>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1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sub>
                    </m:sSub>
                  </m:oMath>
                </a14:m>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&amp; </a:t>
                </a:r>
                <a14:m>
                  <m:oMath xmlns:m="http://schemas.openxmlformats.org/officeDocument/2006/math">
                    <m:m>
                      <m:mPr>
                        <m:plcHide m:val="on"/>
                        <m:mcs>
                          <m:mc>
                            <m:mcPr>
                              <m:count m:val="2"/>
                              <m:mcJc m:val="center"/>
                            </m:mcPr>
                          </m:mc>
                        </m:mcs>
                        <m:ctrlPr>
                          <a:rPr lang="en-US" sz="1200" i="1" smtClean="0">
                            <a:solidFill>
                              <a:schemeClr val="tx1"/>
                            </a:solidFill>
                            <a:latin typeface="Cambria Math" panose="02040503050406030204" pitchFamily="18" charset="0"/>
                          </a:rPr>
                        </m:ctrlPr>
                      </m:mPr>
                      <m:mr>
                        <m:e/>
                        <m:e>
                          <m:sSubSup>
                            <m:sSubSupPr>
                              <m:ctrlPr>
                                <a:rPr lang="en-US" sz="1200" i="1">
                                  <a:solidFill>
                                    <a:schemeClr val="tx1"/>
                                  </a:solidFill>
                                  <a:latin typeface="Cambria Math" panose="02040503050406030204" pitchFamily="18" charset="0"/>
                                </a:rPr>
                              </m:ctrlPr>
                            </m:sSubSupPr>
                            <m:e>
                              <m:r>
                                <a:rPr lang="en-US" sz="1200" i="1">
                                  <a:solidFill>
                                    <a:schemeClr val="tx1"/>
                                  </a:solidFill>
                                  <a:latin typeface="Cambria Math" panose="02040503050406030204" pitchFamily="18" charset="0"/>
                                </a:rPr>
                                <m:t>𝐸</m:t>
                              </m:r>
                            </m:e>
                            <m:sub>
                              <m:r>
                                <a:rPr lang="en-US" sz="1200" i="1">
                                  <a:solidFill>
                                    <a:schemeClr val="tx1"/>
                                  </a:solidFill>
                                  <a:latin typeface="Cambria Math" panose="02040503050406030204" pitchFamily="18" charset="0"/>
                                </a:rPr>
                                <m:t>2</m:t>
                              </m:r>
                            </m:sub>
                            <m:sup>
                              <m:r>
                                <a:rPr lang="en-US" sz="1200" i="1">
                                  <a:solidFill>
                                    <a:schemeClr val="tx1"/>
                                  </a:solidFill>
                                  <a:latin typeface="Cambria Math" panose="02040503050406030204" pitchFamily="18" charset="0"/>
                                </a:rPr>
                                <m:t>′</m:t>
                              </m:r>
                            </m:sup>
                          </m:sSubSup>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𝑎</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𝐸</m:t>
                              </m:r>
                            </m:e>
                            <m:sub>
                              <m:r>
                                <a:rPr lang="en-US" sz="1200" i="1">
                                  <a:solidFill>
                                    <a:schemeClr val="tx1"/>
                                  </a:solidFill>
                                  <a:latin typeface="Cambria Math" panose="02040503050406030204" pitchFamily="18" charset="0"/>
                                </a:rPr>
                                <m:t>2</m:t>
                              </m:r>
                            </m:sub>
                          </m:sSub>
                        </m:e>
                      </m:mr>
                      <m:mr>
                        <m:e/>
                        <m:e>
                          <m:sSubSup>
                            <m:sSubSupPr>
                              <m:ctrlPr>
                                <a:rPr lang="en-US" sz="1200" i="1">
                                  <a:solidFill>
                                    <a:schemeClr val="tx1"/>
                                  </a:solidFill>
                                  <a:latin typeface="Cambria Math" panose="02040503050406030204" pitchFamily="18" charset="0"/>
                                </a:rPr>
                              </m:ctrlPr>
                            </m:sSubSup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2</m:t>
                              </m:r>
                            </m:sub>
                            <m:sup>
                              <m:r>
                                <a:rPr lang="en-US" sz="1200" i="1">
                                  <a:solidFill>
                                    <a:schemeClr val="tx1"/>
                                  </a:solidFill>
                                  <a:latin typeface="Cambria Math" panose="02040503050406030204" pitchFamily="18" charset="0"/>
                                </a:rPr>
                                <m:t>′</m:t>
                              </m:r>
                            </m:sup>
                          </m:sSubSup>
                          <m:r>
                            <a:rPr lang="en-US" sz="1200" i="1">
                              <a:solidFill>
                                <a:schemeClr val="tx1"/>
                              </a:solidFill>
                              <a:latin typeface="Cambria Math" panose="02040503050406030204" pitchFamily="18" charset="0"/>
                            </a:rPr>
                            <m:t>=</m:t>
                          </m:r>
                          <m:f>
                            <m:fPr>
                              <m:ctrlPr>
                                <a:rPr lang="en-US" sz="1200" i="1">
                                  <a:solidFill>
                                    <a:schemeClr val="tx1"/>
                                  </a:solidFill>
                                  <a:latin typeface="Cambria Math" panose="02040503050406030204" pitchFamily="18" charset="0"/>
                                </a:rPr>
                              </m:ctrlPr>
                            </m:fPr>
                            <m:num>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2</m:t>
                                  </m:r>
                                </m:sub>
                              </m:sSub>
                            </m:num>
                            <m:den>
                              <m:r>
                                <a:rPr lang="en-US" sz="1200" i="1">
                                  <a:solidFill>
                                    <a:schemeClr val="tx1"/>
                                  </a:solidFill>
                                  <a:latin typeface="Cambria Math" panose="02040503050406030204" pitchFamily="18" charset="0"/>
                                </a:rPr>
                                <m:t>𝑎</m:t>
                              </m:r>
                            </m:den>
                          </m:f>
                        </m:e>
                      </m:mr>
                      <m:mr>
                        <m:e/>
                        <m:e>
                          <m:r>
                            <a:rPr lang="en-US" sz="1200" i="1">
                              <a:solidFill>
                                <a:schemeClr val="tx1"/>
                              </a:solidFill>
                              <a:latin typeface="Cambria Math" panose="02040503050406030204" pitchFamily="18" charset="0"/>
                            </a:rPr>
                            <m:t>𝑎</m:t>
                          </m:r>
                          <m:r>
                            <a:rPr lang="en-US" sz="1200" i="1">
                              <a:solidFill>
                                <a:schemeClr val="tx1"/>
                              </a:solidFill>
                              <a:latin typeface="Cambria Math" panose="02040503050406030204" pitchFamily="18" charset="0"/>
                            </a:rPr>
                            <m:t>=</m:t>
                          </m:r>
                          <m:d>
                            <m:dPr>
                              <m:ctrlPr>
                                <a:rPr lang="en-US" sz="1200" i="1">
                                  <a:solidFill>
                                    <a:schemeClr val="tx1"/>
                                  </a:solidFill>
                                  <a:latin typeface="Cambria Math" panose="02040503050406030204" pitchFamily="18" charset="0"/>
                                </a:rPr>
                              </m:ctrlPr>
                            </m:dPr>
                            <m:e>
                              <m:f>
                                <m:fPr>
                                  <m:ctrlPr>
                                    <a:rPr lang="en-US" sz="1200" i="1">
                                      <a:solidFill>
                                        <a:schemeClr val="tx1"/>
                                      </a:solidFill>
                                      <a:latin typeface="Cambria Math" panose="02040503050406030204" pitchFamily="18" charset="0"/>
                                    </a:rPr>
                                  </m:ctrlPr>
                                </m:fPr>
                                <m:num>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𝑁</m:t>
                                      </m:r>
                                    </m:e>
                                    <m:sub>
                                      <m:r>
                                        <a:rPr lang="en-US" sz="1200" i="1">
                                          <a:solidFill>
                                            <a:schemeClr val="tx1"/>
                                          </a:solidFill>
                                          <a:latin typeface="Cambria Math" panose="02040503050406030204" pitchFamily="18" charset="0"/>
                                        </a:rPr>
                                        <m:t>1</m:t>
                                      </m:r>
                                    </m:sub>
                                  </m:sSub>
                                </m:num>
                                <m:den>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𝑁</m:t>
                                      </m:r>
                                    </m:e>
                                    <m:sub>
                                      <m:r>
                                        <a:rPr lang="en-US" sz="1200" i="1">
                                          <a:solidFill>
                                            <a:schemeClr val="tx1"/>
                                          </a:solidFill>
                                          <a:latin typeface="Cambria Math" panose="02040503050406030204" pitchFamily="18" charset="0"/>
                                        </a:rPr>
                                        <m:t>2</m:t>
                                      </m:r>
                                    </m:sub>
                                  </m:sSub>
                                </m:den>
                              </m:f>
                            </m:e>
                          </m:d>
                        </m:e>
                      </m:mr>
                    </m:m>
                  </m:oMath>
                </a14:m>
                <a:endPar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The exciting branch can be neglected for the steady state performance of a transformer. Upon doing that and combining the series impedances, the model reduces to a simple series impedance model: </a:t>
                </a:r>
                <a14:m>
                  <m:oMath xmlns:m="http://schemas.openxmlformats.org/officeDocument/2006/math">
                    <m:m>
                      <m:mPr>
                        <m:plcHide m:val="on"/>
                        <m:mcs>
                          <m:mc>
                            <m:mcPr>
                              <m:count m:val="2"/>
                              <m:mcJc m:val="center"/>
                            </m:mcPr>
                          </m:mc>
                        </m:mcs>
                        <m:ctrlPr>
                          <a:rPr lang="en-US" sz="1200" i="1">
                            <a:solidFill>
                              <a:schemeClr val="tx1"/>
                            </a:solidFill>
                            <a:latin typeface="Cambria Math" panose="02040503050406030204" pitchFamily="18" charset="0"/>
                          </a:rPr>
                        </m:ctrlPr>
                      </m:mPr>
                      <m:mr>
                        <m:e/>
                        <m:e>
                          <m:sSup>
                            <m:sSupPr>
                              <m:ctrlPr>
                                <a:rPr lang="en-US" sz="1200" i="1">
                                  <a:solidFill>
                                    <a:schemeClr val="tx1"/>
                                  </a:solidFill>
                                  <a:latin typeface="Cambria Math" panose="02040503050406030204" pitchFamily="18" charset="0"/>
                                </a:rPr>
                              </m:ctrlPr>
                            </m:sSupPr>
                            <m:e>
                              <m:r>
                                <a:rPr lang="en-US" sz="1200" i="1">
                                  <a:solidFill>
                                    <a:schemeClr val="tx1"/>
                                  </a:solidFill>
                                  <a:latin typeface="Cambria Math" panose="02040503050406030204" pitchFamily="18" charset="0"/>
                                </a:rPr>
                                <m:t>𝑅</m:t>
                              </m:r>
                            </m:e>
                            <m:sup>
                              <m:r>
                                <a:rPr lang="en-US" sz="1200" i="1">
                                  <a:solidFill>
                                    <a:schemeClr val="tx1"/>
                                  </a:solidFill>
                                  <a:latin typeface="Cambria Math" panose="02040503050406030204" pitchFamily="18" charset="0"/>
                                </a:rPr>
                                <m:t>′</m:t>
                              </m:r>
                            </m:sup>
                          </m:sSup>
                          <m:r>
                            <a:rPr lang="en-US" sz="1200" i="1">
                              <a:solidFill>
                                <a:schemeClr val="tx1"/>
                              </a:solidFill>
                              <a:latin typeface="Cambria Math" panose="02040503050406030204" pitchFamily="18" charset="0"/>
                            </a:rPr>
                            <m:t>=</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𝑅</m:t>
                              </m:r>
                            </m:e>
                            <m:sub>
                              <m:r>
                                <a:rPr lang="en-US" sz="1200" i="1">
                                  <a:solidFill>
                                    <a:schemeClr val="tx1"/>
                                  </a:solidFill>
                                  <a:latin typeface="Cambria Math" panose="02040503050406030204" pitchFamily="18" charset="0"/>
                                </a:rPr>
                                <m:t>𝑝</m:t>
                              </m:r>
                            </m:sub>
                          </m:sSub>
                          <m:r>
                            <a:rPr lang="en-US" sz="1200" i="1">
                              <a:solidFill>
                                <a:schemeClr val="tx1"/>
                              </a:solidFill>
                              <a:latin typeface="Cambria Math" panose="02040503050406030204" pitchFamily="18" charset="0"/>
                            </a:rPr>
                            <m:t>+</m:t>
                          </m:r>
                          <m:sSubSup>
                            <m:sSubSupPr>
                              <m:ctrlPr>
                                <a:rPr lang="en-US" sz="1200" i="1">
                                  <a:solidFill>
                                    <a:schemeClr val="tx1"/>
                                  </a:solidFill>
                                  <a:latin typeface="Cambria Math" panose="02040503050406030204" pitchFamily="18" charset="0"/>
                                </a:rPr>
                              </m:ctrlPr>
                            </m:sSubSupPr>
                            <m:e>
                              <m:r>
                                <a:rPr lang="en-US" sz="1200" i="1">
                                  <a:solidFill>
                                    <a:schemeClr val="tx1"/>
                                  </a:solidFill>
                                  <a:latin typeface="Cambria Math" panose="02040503050406030204" pitchFamily="18" charset="0"/>
                                </a:rPr>
                                <m:t>𝑅</m:t>
                              </m:r>
                            </m:e>
                            <m:sub>
                              <m:r>
                                <a:rPr lang="en-US" sz="1200" i="1">
                                  <a:solidFill>
                                    <a:schemeClr val="tx1"/>
                                  </a:solidFill>
                                  <a:latin typeface="Cambria Math" panose="02040503050406030204" pitchFamily="18" charset="0"/>
                                </a:rPr>
                                <m:t>𝑠</m:t>
                              </m:r>
                            </m:sub>
                            <m:sup>
                              <m:r>
                                <a:rPr lang="en-US" sz="1200" i="1">
                                  <a:solidFill>
                                    <a:schemeClr val="tx1"/>
                                  </a:solidFill>
                                  <a:latin typeface="Cambria Math" panose="02040503050406030204" pitchFamily="18" charset="0"/>
                                </a:rPr>
                                <m:t>′</m:t>
                              </m:r>
                            </m:sup>
                          </m:sSubSup>
                        </m:e>
                      </m:mr>
                      <m:mr>
                        <m:e/>
                        <m:e>
                          <m:sSup>
                            <m:sSupPr>
                              <m:ctrlPr>
                                <a:rPr lang="en-US" sz="1200" i="1">
                                  <a:solidFill>
                                    <a:schemeClr val="tx1"/>
                                  </a:solidFill>
                                  <a:latin typeface="Cambria Math" panose="02040503050406030204" pitchFamily="18" charset="0"/>
                                </a:rPr>
                              </m:ctrlPr>
                            </m:sSupPr>
                            <m:e>
                              <m:r>
                                <a:rPr lang="en-US" sz="1200" i="1">
                                  <a:solidFill>
                                    <a:schemeClr val="tx1"/>
                                  </a:solidFill>
                                  <a:latin typeface="Cambria Math" panose="02040503050406030204" pitchFamily="18" charset="0"/>
                                </a:rPr>
                                <m:t>𝑋</m:t>
                              </m:r>
                            </m:e>
                            <m:sup>
                              <m:r>
                                <a:rPr lang="en-US" sz="1200" i="1">
                                  <a:solidFill>
                                    <a:schemeClr val="tx1"/>
                                  </a:solidFill>
                                  <a:latin typeface="Cambria Math" panose="02040503050406030204" pitchFamily="18" charset="0"/>
                                </a:rPr>
                                <m:t>′</m:t>
                              </m:r>
                            </m:sup>
                          </m:sSup>
                          <m:r>
                            <a:rPr lang="en-US" sz="1200" i="1">
                              <a:solidFill>
                                <a:schemeClr val="tx1"/>
                              </a:solidFill>
                              <a:latin typeface="Cambria Math" panose="02040503050406030204" pitchFamily="18" charset="0"/>
                            </a:rPr>
                            <m:t>=</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𝑋</m:t>
                              </m:r>
                            </m:e>
                            <m:sub>
                              <m:r>
                                <a:rPr lang="en-US" sz="1200" i="1">
                                  <a:solidFill>
                                    <a:schemeClr val="tx1"/>
                                  </a:solidFill>
                                  <a:latin typeface="Cambria Math" panose="02040503050406030204" pitchFamily="18" charset="0"/>
                                </a:rPr>
                                <m:t>𝑝</m:t>
                              </m:r>
                            </m:sub>
                          </m:sSub>
                          <m:r>
                            <a:rPr lang="en-US" sz="1200" i="1">
                              <a:solidFill>
                                <a:schemeClr val="tx1"/>
                              </a:solidFill>
                              <a:latin typeface="Cambria Math" panose="02040503050406030204" pitchFamily="18" charset="0"/>
                            </a:rPr>
                            <m:t>+</m:t>
                          </m:r>
                          <m:sSubSup>
                            <m:sSubSupPr>
                              <m:ctrlPr>
                                <a:rPr lang="en-US" sz="1200" i="1">
                                  <a:solidFill>
                                    <a:schemeClr val="tx1"/>
                                  </a:solidFill>
                                  <a:latin typeface="Cambria Math" panose="02040503050406030204" pitchFamily="18" charset="0"/>
                                </a:rPr>
                              </m:ctrlPr>
                            </m:sSubSupPr>
                            <m:e>
                              <m:r>
                                <a:rPr lang="en-US" sz="1200" i="1">
                                  <a:solidFill>
                                    <a:schemeClr val="tx1"/>
                                  </a:solidFill>
                                  <a:latin typeface="Cambria Math" panose="02040503050406030204" pitchFamily="18" charset="0"/>
                                </a:rPr>
                                <m:t>𝑋</m:t>
                              </m:r>
                            </m:e>
                            <m:sub>
                              <m:r>
                                <a:rPr lang="en-US" sz="1200" i="1">
                                  <a:solidFill>
                                    <a:schemeClr val="tx1"/>
                                  </a:solidFill>
                                  <a:latin typeface="Cambria Math" panose="02040503050406030204" pitchFamily="18" charset="0"/>
                                </a:rPr>
                                <m:t>𝑠</m:t>
                              </m:r>
                            </m:sub>
                            <m:sup>
                              <m:r>
                                <a:rPr lang="en-US" sz="1200" i="1">
                                  <a:solidFill>
                                    <a:schemeClr val="tx1"/>
                                  </a:solidFill>
                                  <a:latin typeface="Cambria Math" panose="02040503050406030204" pitchFamily="18" charset="0"/>
                                </a:rPr>
                                <m:t>′</m:t>
                              </m:r>
                            </m:sup>
                          </m:sSubSup>
                        </m:e>
                      </m:mr>
                    </m:m>
                  </m:oMath>
                </a14:m>
                <a:endPar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14:m>
                  <m:oMath xmlns:m="http://schemas.openxmlformats.org/officeDocument/2006/math">
                    <m:r>
                      <a:rPr lang="en-US" sz="1200" i="1" smtClean="0">
                        <a:solidFill>
                          <a:schemeClr val="tx1"/>
                        </a:solidFill>
                        <a:latin typeface="Cambria Math" panose="02040503050406030204" pitchFamily="18" charset="0"/>
                        <a:ea typeface="Cambria Math" panose="02040503050406030204" pitchFamily="18" charset="0"/>
                      </a:rPr>
                      <m:t>∴</m:t>
                    </m:r>
                  </m:oMath>
                </a14:m>
                <a:r>
                  <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Short circuit impedance </a:t>
                </a:r>
                <a14:m>
                  <m:oMath xmlns:m="http://schemas.openxmlformats.org/officeDocument/2006/math">
                    <m:r>
                      <a:rPr lang="en-US" sz="1400" dirty="0">
                        <a:solidFill>
                          <a:schemeClr val="tx1"/>
                        </a:solidFill>
                        <a:latin typeface="Cambria Math" panose="02040503050406030204" pitchFamily="18" charset="0"/>
                        <a:cs typeface="Times" panose="02020603050405020304" pitchFamily="18" charset="0"/>
                      </a:rPr>
                      <m:t>′</m:t>
                    </m:r>
                    <m:r>
                      <a:rPr lang="en-US" sz="1400" dirty="0">
                        <a:solidFill>
                          <a:schemeClr val="tx1"/>
                        </a:solidFill>
                        <a:latin typeface="Cambria Math" panose="02040503050406030204" pitchFamily="18" charset="0"/>
                        <a:cs typeface="Times" panose="02020603050405020304" pitchFamily="18" charset="0"/>
                      </a:rPr>
                      <m:t>𝑍</m:t>
                    </m:r>
                    <m:r>
                      <a:rPr lang="en-US" sz="1400" dirty="0">
                        <a:solidFill>
                          <a:schemeClr val="tx1"/>
                        </a:solidFill>
                        <a:latin typeface="Cambria Math" panose="02040503050406030204" pitchFamily="18" charset="0"/>
                        <a:cs typeface="Times" panose="02020603050405020304" pitchFamily="18" charset="0"/>
                      </a:rPr>
                      <m:t>′</m:t>
                    </m:r>
                  </m:oMath>
                </a14:m>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referred to primary is , </a:t>
                </a:r>
                <a14:m>
                  <m:oMath xmlns:m="http://schemas.openxmlformats.org/officeDocument/2006/math">
                    <m:r>
                      <a:rPr lang="en-US" sz="1400" dirty="0">
                        <a:solidFill>
                          <a:schemeClr val="tx1"/>
                        </a:solidFill>
                        <a:latin typeface="Cambria Math" panose="02040503050406030204" pitchFamily="18" charset="0"/>
                        <a:cs typeface="Times" panose="02020603050405020304" pitchFamily="18" charset="0"/>
                      </a:rPr>
                      <m:t>𝑍</m:t>
                    </m:r>
                    <m:r>
                      <a:rPr lang="en-US" sz="1400" dirty="0">
                        <a:solidFill>
                          <a:schemeClr val="tx1"/>
                        </a:solidFill>
                        <a:latin typeface="Cambria Math" panose="02040503050406030204" pitchFamily="18" charset="0"/>
                        <a:cs typeface="Times" panose="02020603050405020304" pitchFamily="18" charset="0"/>
                      </a:rPr>
                      <m:t>=</m:t>
                    </m:r>
                    <m:sSup>
                      <m:sSupPr>
                        <m:ctrlPr>
                          <a:rPr lang="en-US" sz="1400" i="1">
                            <a:solidFill>
                              <a:schemeClr val="tx1"/>
                            </a:solidFill>
                            <a:latin typeface="Cambria Math" panose="02040503050406030204" pitchFamily="18" charset="0"/>
                            <a:cs typeface="Times" panose="02020603050405020304" pitchFamily="18" charset="0"/>
                          </a:rPr>
                        </m:ctrlPr>
                      </m:sSupPr>
                      <m:e>
                        <m:r>
                          <a:rPr lang="en-US" sz="1400">
                            <a:solidFill>
                              <a:schemeClr val="tx1"/>
                            </a:solidFill>
                            <a:latin typeface="Cambria Math" panose="02040503050406030204" pitchFamily="18" charset="0"/>
                            <a:cs typeface="Times" panose="02020603050405020304" pitchFamily="18" charset="0"/>
                          </a:rPr>
                          <m:t>𝑅</m:t>
                        </m:r>
                      </m:e>
                      <m:sup>
                        <m:r>
                          <a:rPr lang="en-US" sz="1400">
                            <a:solidFill>
                              <a:schemeClr val="tx1"/>
                            </a:solidFill>
                            <a:latin typeface="Cambria Math" panose="02040503050406030204" pitchFamily="18" charset="0"/>
                            <a:cs typeface="Times" panose="02020603050405020304" pitchFamily="18" charset="0"/>
                          </a:rPr>
                          <m:t>′</m:t>
                        </m:r>
                      </m:sup>
                    </m:sSup>
                    <m:sSup>
                      <m:sSupPr>
                        <m:ctrlPr>
                          <a:rPr lang="en-US" sz="1400" i="1">
                            <a:solidFill>
                              <a:schemeClr val="tx1"/>
                            </a:solidFill>
                            <a:latin typeface="Cambria Math" panose="02040503050406030204" pitchFamily="18" charset="0"/>
                            <a:cs typeface="Times" panose="02020603050405020304" pitchFamily="18" charset="0"/>
                          </a:rPr>
                        </m:ctrlPr>
                      </m:sSupPr>
                      <m:e>
                        <m:r>
                          <a:rPr lang="en-US" sz="1400">
                            <a:solidFill>
                              <a:schemeClr val="tx1"/>
                            </a:solidFill>
                            <a:latin typeface="Cambria Math" panose="02040503050406030204" pitchFamily="18" charset="0"/>
                            <a:cs typeface="Times" panose="02020603050405020304" pitchFamily="18" charset="0"/>
                          </a:rPr>
                          <m:t>+</m:t>
                        </m:r>
                        <m:r>
                          <a:rPr lang="en-US" sz="1400">
                            <a:solidFill>
                              <a:schemeClr val="tx1"/>
                            </a:solidFill>
                            <a:latin typeface="Cambria Math" panose="02040503050406030204" pitchFamily="18" charset="0"/>
                            <a:cs typeface="Times" panose="02020603050405020304" pitchFamily="18" charset="0"/>
                          </a:rPr>
                          <m:t>𝑗𝑋</m:t>
                        </m:r>
                      </m:e>
                      <m:sup>
                        <m:r>
                          <a:rPr lang="en-US" sz="1400">
                            <a:solidFill>
                              <a:schemeClr val="tx1"/>
                            </a:solidFill>
                            <a:latin typeface="Cambria Math" panose="02040503050406030204" pitchFamily="18" charset="0"/>
                            <a:cs typeface="Times" panose="02020603050405020304" pitchFamily="18" charset="0"/>
                          </a:rPr>
                          <m:t>′</m:t>
                        </m:r>
                      </m:sup>
                    </m:sSup>
                  </m:oMath>
                </a14:m>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2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07925E6D-5206-4F84-997A-5FD5F3BD224F}"/>
                  </a:ext>
                </a:extLst>
              </p:cNvPr>
              <p:cNvSpPr>
                <a:spLocks noGrp="1" noRot="1" noChangeAspect="1" noMove="1" noResize="1" noEditPoints="1" noAdjustHandles="1" noChangeArrowheads="1" noChangeShapeType="1" noTextEdit="1"/>
              </p:cNvSpPr>
              <p:nvPr>
                <p:ph idx="1"/>
              </p:nvPr>
            </p:nvSpPr>
            <p:spPr>
              <a:xfrm>
                <a:off x="457199" y="1466782"/>
                <a:ext cx="5117690" cy="1865330"/>
              </a:xfrm>
              <a:blipFill>
                <a:blip r:embed="rId2"/>
                <a:stretch>
                  <a:fillRect l="-357" r="-238" b="-7549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569375D2-4D1D-49BC-AB48-0F0A37421B77}"/>
              </a:ext>
            </a:extLst>
          </p:cNvPr>
          <p:cNvSpPr>
            <a:spLocks noGrp="1"/>
          </p:cNvSpPr>
          <p:nvPr>
            <p:ph type="ftr" sz="quarter" idx="11"/>
          </p:nvPr>
        </p:nvSpPr>
        <p:spPr>
          <a:xfrm>
            <a:off x="7035800" y="6330979"/>
            <a:ext cx="1705142"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D0172EEC-E3C7-4C8B-928E-53403949D491}"/>
              </a:ext>
            </a:extLst>
          </p:cNvPr>
          <p:cNvSpPr>
            <a:spLocks noGrp="1"/>
          </p:cNvSpPr>
          <p:nvPr>
            <p:ph type="sldNum" sz="quarter" idx="12"/>
          </p:nvPr>
        </p:nvSpPr>
        <p:spPr/>
        <p:txBody>
          <a:bodyPr/>
          <a:lstStyle/>
          <a:p>
            <a:fld id="{98783A6C-F2E5-470E-8F07-6DF2D28172F3}" type="slidenum">
              <a:rPr lang="en-US" smtClean="0"/>
              <a:t>18</a:t>
            </a:fld>
            <a:endParaRPr lang="en-US"/>
          </a:p>
        </p:txBody>
      </p:sp>
      <p:pic>
        <p:nvPicPr>
          <p:cNvPr id="7" name="Picture 6">
            <a:extLst>
              <a:ext uri="{FF2B5EF4-FFF2-40B4-BE49-F238E27FC236}">
                <a16:creationId xmlns:a16="http://schemas.microsoft.com/office/drawing/2014/main" id="{5B82652A-8440-4CA9-9FF2-9D3049E474E5}"/>
              </a:ext>
            </a:extLst>
          </p:cNvPr>
          <p:cNvPicPr>
            <a:picLocks noChangeAspect="1"/>
          </p:cNvPicPr>
          <p:nvPr/>
        </p:nvPicPr>
        <p:blipFill>
          <a:blip r:embed="rId3"/>
          <a:stretch>
            <a:fillRect/>
          </a:stretch>
        </p:blipFill>
        <p:spPr>
          <a:xfrm>
            <a:off x="5631427" y="1905784"/>
            <a:ext cx="3038166" cy="1401097"/>
          </a:xfrm>
          <a:prstGeom prst="rect">
            <a:avLst/>
          </a:prstGeom>
        </p:spPr>
      </p:pic>
      <p:pic>
        <p:nvPicPr>
          <p:cNvPr id="9" name="Picture 8">
            <a:extLst>
              <a:ext uri="{FF2B5EF4-FFF2-40B4-BE49-F238E27FC236}">
                <a16:creationId xmlns:a16="http://schemas.microsoft.com/office/drawing/2014/main" id="{39490969-4D59-4E2E-A5F0-46ABD1A0B940}"/>
              </a:ext>
            </a:extLst>
          </p:cNvPr>
          <p:cNvPicPr>
            <a:picLocks noChangeAspect="1"/>
          </p:cNvPicPr>
          <p:nvPr/>
        </p:nvPicPr>
        <p:blipFill>
          <a:blip r:embed="rId4"/>
          <a:stretch>
            <a:fillRect/>
          </a:stretch>
        </p:blipFill>
        <p:spPr>
          <a:xfrm>
            <a:off x="5654641" y="4170553"/>
            <a:ext cx="2991735" cy="1076633"/>
          </a:xfrm>
          <a:prstGeom prst="rect">
            <a:avLst/>
          </a:prstGeom>
        </p:spPr>
      </p:pic>
      <p:sp>
        <p:nvSpPr>
          <p:cNvPr id="10" name="TextBox 9">
            <a:extLst>
              <a:ext uri="{FF2B5EF4-FFF2-40B4-BE49-F238E27FC236}">
                <a16:creationId xmlns:a16="http://schemas.microsoft.com/office/drawing/2014/main" id="{9FD7F84E-DE16-4765-B21A-661983F651C4}"/>
              </a:ext>
            </a:extLst>
          </p:cNvPr>
          <p:cNvSpPr txBox="1"/>
          <p:nvPr/>
        </p:nvSpPr>
        <p:spPr>
          <a:xfrm>
            <a:off x="6110802" y="3453624"/>
            <a:ext cx="2079415" cy="230832"/>
          </a:xfrm>
          <a:prstGeom prst="rect">
            <a:avLst/>
          </a:prstGeom>
          <a:noFill/>
        </p:spPr>
        <p:txBody>
          <a:bodyPr wrap="non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Fig: Model of a single-phase transformer</a:t>
            </a:r>
          </a:p>
        </p:txBody>
      </p:sp>
      <p:sp>
        <p:nvSpPr>
          <p:cNvPr id="11" name="TextBox 10">
            <a:extLst>
              <a:ext uri="{FF2B5EF4-FFF2-40B4-BE49-F238E27FC236}">
                <a16:creationId xmlns:a16="http://schemas.microsoft.com/office/drawing/2014/main" id="{BA9BC3B1-FFD2-4747-ACE1-8455BE835325}"/>
              </a:ext>
            </a:extLst>
          </p:cNvPr>
          <p:cNvSpPr txBox="1"/>
          <p:nvPr/>
        </p:nvSpPr>
        <p:spPr>
          <a:xfrm>
            <a:off x="5720803" y="5285486"/>
            <a:ext cx="2595582" cy="230832"/>
          </a:xfrm>
          <a:prstGeom prst="rect">
            <a:avLst/>
          </a:prstGeom>
          <a:noFill/>
        </p:spPr>
        <p:txBody>
          <a:bodyPr wrap="non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Fig: Equivalent model of a single-phase transformer</a:t>
            </a:r>
          </a:p>
        </p:txBody>
      </p:sp>
      <p:sp>
        <p:nvSpPr>
          <p:cNvPr id="12" name="TextBox 11">
            <a:extLst>
              <a:ext uri="{FF2B5EF4-FFF2-40B4-BE49-F238E27FC236}">
                <a16:creationId xmlns:a16="http://schemas.microsoft.com/office/drawing/2014/main" id="{03D5279C-2D30-491B-AD33-9E0D563880A6}"/>
              </a:ext>
            </a:extLst>
          </p:cNvPr>
          <p:cNvSpPr txBox="1"/>
          <p:nvPr/>
        </p:nvSpPr>
        <p:spPr>
          <a:xfrm>
            <a:off x="457200" y="968434"/>
            <a:ext cx="8041692" cy="523220"/>
          </a:xfrm>
          <a:prstGeom prst="rect">
            <a:avLst/>
          </a:prstGeom>
          <a:noFill/>
        </p:spPr>
        <p:txBody>
          <a:bodyPr wrap="square" rtlCol="0">
            <a:spAutoFit/>
          </a:bodyPr>
          <a:lstStyle/>
          <a:p>
            <a:pPr algn="just"/>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Practical transformers are </a:t>
            </a:r>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not ideal</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rPr>
              <a:t>therefore </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modeling of a single‐phase transformer accounts for various resistances and inductances associated with it.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179BDEB-CE45-4842-A7DF-1771C4ED4E6C}"/>
                  </a:ext>
                </a:extLst>
              </p:cNvPr>
              <p:cNvSpPr txBox="1"/>
              <p:nvPr/>
            </p:nvSpPr>
            <p:spPr>
              <a:xfrm>
                <a:off x="2417769" y="2111614"/>
                <a:ext cx="2581935" cy="769441"/>
              </a:xfrm>
              <a:prstGeom prst="rect">
                <a:avLst/>
              </a:prstGeom>
              <a:noFill/>
            </p:spPr>
            <p:txBody>
              <a:bodyPr wrap="square" rtlCol="0">
                <a:spAutoFit/>
              </a:bodyPr>
              <a:lstStyle/>
              <a:p>
                <a:pPr algn="just"/>
                <a:r>
                  <a:rPr lang="en-US" sz="1100" i="1" dirty="0">
                    <a:solidFill>
                      <a:schemeClr val="tx1"/>
                    </a:solidFill>
                    <a:latin typeface="Calibri" panose="020F0502020204030204" pitchFamily="34" charset="0"/>
                    <a:cs typeface="Calibri" panose="020F0502020204030204" pitchFamily="34" charset="0"/>
                  </a:rPr>
                  <a:t>where </a:t>
                </a:r>
                <a14:m>
                  <m:oMath xmlns:m="http://schemas.openxmlformats.org/officeDocument/2006/math">
                    <m:r>
                      <a:rPr lang="en-US" sz="1100" i="1">
                        <a:solidFill>
                          <a:schemeClr val="tx1"/>
                        </a:solidFill>
                        <a:latin typeface="Cambria Math" panose="02040503050406030204" pitchFamily="18" charset="0"/>
                        <a:cs typeface="Times" panose="02020603050405020304" pitchFamily="18" charset="0"/>
                      </a:rPr>
                      <m:t>𝑎</m:t>
                    </m:r>
                  </m:oMath>
                </a14:m>
                <a:r>
                  <a:rPr lang="en-US" sz="1100" i="1" dirty="0">
                    <a:solidFill>
                      <a:schemeClr val="tx1"/>
                    </a:solidFill>
                    <a:latin typeface="Calibri" panose="020F0502020204030204" pitchFamily="34" charset="0"/>
                    <a:cs typeface="Calibri" panose="020F0502020204030204" pitchFamily="34" charset="0"/>
                  </a:rPr>
                  <a:t> is the turns ratio of the windings, and </a:t>
                </a:r>
                <a14:m>
                  <m:oMath xmlns:m="http://schemas.openxmlformats.org/officeDocument/2006/math">
                    <m:sSubSup>
                      <m:sSubSupPr>
                        <m:ctrlPr>
                          <a:rPr lang="en-US" sz="1100" i="1">
                            <a:solidFill>
                              <a:schemeClr val="tx1"/>
                            </a:solidFill>
                            <a:latin typeface="Cambria Math" panose="02040503050406030204" pitchFamily="18" charset="0"/>
                            <a:cs typeface="Times" panose="02020603050405020304" pitchFamily="18" charset="0"/>
                          </a:rPr>
                        </m:ctrlPr>
                      </m:sSubSupPr>
                      <m:e>
                        <m:r>
                          <a:rPr lang="en-US" sz="1100" i="1">
                            <a:solidFill>
                              <a:schemeClr val="tx1"/>
                            </a:solidFill>
                            <a:latin typeface="Cambria Math" panose="02040503050406030204" pitchFamily="18" charset="0"/>
                            <a:cs typeface="Times" panose="02020603050405020304" pitchFamily="18" charset="0"/>
                          </a:rPr>
                          <m:t>𝑅</m:t>
                        </m:r>
                      </m:e>
                      <m:sub>
                        <m:r>
                          <a:rPr lang="en-US" sz="1100" i="1">
                            <a:solidFill>
                              <a:schemeClr val="tx1"/>
                            </a:solidFill>
                            <a:latin typeface="Cambria Math" panose="02040503050406030204" pitchFamily="18" charset="0"/>
                            <a:cs typeface="Times" panose="02020603050405020304" pitchFamily="18" charset="0"/>
                          </a:rPr>
                          <m:t>𝑠</m:t>
                        </m:r>
                      </m:sub>
                      <m:sup>
                        <m:r>
                          <a:rPr lang="en-US" sz="1100" i="1">
                            <a:solidFill>
                              <a:schemeClr val="tx1"/>
                            </a:solidFill>
                            <a:latin typeface="Cambria Math" panose="02040503050406030204" pitchFamily="18" charset="0"/>
                            <a:cs typeface="Times" panose="02020603050405020304" pitchFamily="18" charset="0"/>
                          </a:rPr>
                          <m:t>′</m:t>
                        </m:r>
                      </m:sup>
                    </m:sSubSup>
                  </m:oMath>
                </a14:m>
                <a:r>
                  <a:rPr lang="en-US" sz="1100" i="1" dirty="0">
                    <a:solidFill>
                      <a:schemeClr val="tx1"/>
                    </a:solidFill>
                    <a:latin typeface="Calibri" panose="020F0502020204030204" pitchFamily="34" charset="0"/>
                    <a:cs typeface="Calibri" panose="020F0502020204030204" pitchFamily="34" charset="0"/>
                  </a:rPr>
                  <a:t> and </a:t>
                </a:r>
                <a14:m>
                  <m:oMath xmlns:m="http://schemas.openxmlformats.org/officeDocument/2006/math">
                    <m:sSubSup>
                      <m:sSubSupPr>
                        <m:ctrlPr>
                          <a:rPr lang="en-US" sz="1100" i="1">
                            <a:solidFill>
                              <a:schemeClr val="tx1"/>
                            </a:solidFill>
                            <a:latin typeface="Cambria Math" panose="02040503050406030204" pitchFamily="18" charset="0"/>
                            <a:cs typeface="Times" panose="02020603050405020304" pitchFamily="18" charset="0"/>
                          </a:rPr>
                        </m:ctrlPr>
                      </m:sSubSupPr>
                      <m:e>
                        <m:r>
                          <a:rPr lang="en-US" sz="1100" i="1">
                            <a:solidFill>
                              <a:schemeClr val="tx1"/>
                            </a:solidFill>
                            <a:latin typeface="Cambria Math" panose="02040503050406030204" pitchFamily="18" charset="0"/>
                            <a:cs typeface="Times" panose="02020603050405020304" pitchFamily="18" charset="0"/>
                          </a:rPr>
                          <m:t>𝑋</m:t>
                        </m:r>
                      </m:e>
                      <m:sub>
                        <m:r>
                          <a:rPr lang="en-US" sz="1100" i="1">
                            <a:solidFill>
                              <a:schemeClr val="tx1"/>
                            </a:solidFill>
                            <a:latin typeface="Cambria Math" panose="02040503050406030204" pitchFamily="18" charset="0"/>
                            <a:cs typeface="Times" panose="02020603050405020304" pitchFamily="18" charset="0"/>
                          </a:rPr>
                          <m:t>𝑠</m:t>
                        </m:r>
                      </m:sub>
                      <m:sup>
                        <m:r>
                          <a:rPr lang="en-US" sz="1100" i="1">
                            <a:solidFill>
                              <a:schemeClr val="tx1"/>
                            </a:solidFill>
                            <a:latin typeface="Cambria Math" panose="02040503050406030204" pitchFamily="18" charset="0"/>
                            <a:cs typeface="Times" panose="02020603050405020304" pitchFamily="18" charset="0"/>
                          </a:rPr>
                          <m:t>′</m:t>
                        </m:r>
                      </m:sup>
                    </m:sSubSup>
                  </m:oMath>
                </a14:m>
                <a:r>
                  <a:rPr lang="en-US" sz="1100" i="1" dirty="0">
                    <a:solidFill>
                      <a:schemeClr val="tx1"/>
                    </a:solidFill>
                    <a:latin typeface="Calibri" panose="020F0502020204030204" pitchFamily="34" charset="0"/>
                    <a:cs typeface="Calibri" panose="020F0502020204030204" pitchFamily="34" charset="0"/>
                  </a:rPr>
                  <a:t> are the resistance and reactance of the secondary side referred to the primary side.</a:t>
                </a:r>
              </a:p>
            </p:txBody>
          </p:sp>
        </mc:Choice>
        <mc:Fallback xmlns="">
          <p:sp>
            <p:nvSpPr>
              <p:cNvPr id="13" name="TextBox 12">
                <a:extLst>
                  <a:ext uri="{FF2B5EF4-FFF2-40B4-BE49-F238E27FC236}">
                    <a16:creationId xmlns:a16="http://schemas.microsoft.com/office/drawing/2014/main" id="{0179BDEB-CE45-4842-A7DF-1771C4ED4E6C}"/>
                  </a:ext>
                </a:extLst>
              </p:cNvPr>
              <p:cNvSpPr txBox="1">
                <a:spLocks noRot="1" noChangeAspect="1" noMove="1" noResize="1" noEditPoints="1" noAdjustHandles="1" noChangeArrowheads="1" noChangeShapeType="1" noTextEdit="1"/>
              </p:cNvSpPr>
              <p:nvPr/>
            </p:nvSpPr>
            <p:spPr>
              <a:xfrm>
                <a:off x="2417769" y="2111614"/>
                <a:ext cx="2581935" cy="769441"/>
              </a:xfrm>
              <a:prstGeom prst="rect">
                <a:avLst/>
              </a:prstGeom>
              <a:blipFill>
                <a:blip r:embed="rId5"/>
                <a:stretch>
                  <a:fillRect b="-393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8D803D66-1B4D-442F-9998-946B399C4089}"/>
              </a:ext>
            </a:extLst>
          </p:cNvPr>
          <p:cNvSpPr txBox="1"/>
          <p:nvPr/>
        </p:nvSpPr>
        <p:spPr>
          <a:xfrm>
            <a:off x="0" y="5744505"/>
            <a:ext cx="8498892" cy="400110"/>
          </a:xfrm>
          <a:prstGeom prst="rect">
            <a:avLst/>
          </a:prstGeom>
          <a:noFill/>
        </p:spPr>
        <p:txBody>
          <a:bodyPr wrap="square">
            <a:spAutoFit/>
          </a:bodyPr>
          <a:lstStyle/>
          <a:p>
            <a:pPr algn="just"/>
            <a:r>
              <a:rPr lang="en-US" sz="10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Note:</a:t>
            </a:r>
            <a:r>
              <a:rPr lang="en-US" sz="1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equivalent circuit referred to the secondary side can similarly be drawn. In per unit (</a:t>
            </a:r>
            <a:r>
              <a:rPr lang="en-US" sz="10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pu</a:t>
            </a:r>
            <a:r>
              <a:rPr lang="en-US"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the equivalent circuit is the same referred to either primary or secondary.</a:t>
            </a:r>
            <a:endParaRPr lang="en-US" sz="10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A9A7D3E-4031-4F77-8E33-EA960C94ACE0}"/>
                  </a:ext>
                </a:extLst>
              </p:cNvPr>
              <p:cNvSpPr txBox="1"/>
              <p:nvPr/>
            </p:nvSpPr>
            <p:spPr>
              <a:xfrm>
                <a:off x="497624" y="4607240"/>
                <a:ext cx="5117689" cy="738664"/>
              </a:xfrm>
              <a:prstGeom prst="rect">
                <a:avLst/>
              </a:prstGeom>
              <a:noFill/>
            </p:spPr>
            <p:txBody>
              <a:bodyPr wrap="square">
                <a:spAutoFit/>
              </a:bodyPr>
              <a:lstStyle/>
              <a:p>
                <a:pPr marL="285750" marR="0" indent="-285750" algn="just">
                  <a:spcBef>
                    <a:spcPts val="0"/>
                  </a:spcBef>
                  <a:spcAft>
                    <a:spcPts val="1200"/>
                  </a:spcAft>
                  <a:buClr>
                    <a:srgbClr val="FF0000"/>
                  </a:buClr>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The name plate rating usually specifies </a:t>
                </a:r>
                <a14:m>
                  <m:oMath xmlns:m="http://schemas.openxmlformats.org/officeDocument/2006/math">
                    <m:r>
                      <a:rPr lang="en-US" sz="1400" i="1">
                        <a:effectLst/>
                        <a:latin typeface="Cambria Math" panose="02040503050406030204" pitchFamily="18" charset="0"/>
                        <a:ea typeface="Calibri" panose="020F0502020204030204" pitchFamily="34" charset="0"/>
                        <a:cs typeface="Times New Roman" panose="02020603050405020304" pitchFamily="18" charset="0"/>
                      </a:rPr>
                      <m:t>𝑍</m:t>
                    </m:r>
                  </m:oMath>
                </a14:m>
                <a:r>
                  <a:rPr lang="en-US" sz="1400" dirty="0">
                    <a:effectLst/>
                    <a:latin typeface="Calibri" panose="020F0502020204030204" pitchFamily="34" charset="0"/>
                    <a:ea typeface="Calibri" panose="020F0502020204030204" pitchFamily="34" charset="0"/>
                    <a:cs typeface="Calibri" panose="020F0502020204030204" pitchFamily="34" charset="0"/>
                  </a:rPr>
                  <a:t> in </a:t>
                </a:r>
                <a14:m>
                  <m:oMath xmlns:m="http://schemas.openxmlformats.org/officeDocument/2006/math">
                    <m:r>
                      <a:rPr lang="en-US" sz="1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400" dirty="0">
                    <a:effectLst/>
                    <a:latin typeface="Calibri" panose="020F0502020204030204" pitchFamily="34" charset="0"/>
                    <a:ea typeface="Calibri" panose="020F0502020204030204" pitchFamily="34" charset="0"/>
                    <a:cs typeface="Calibri" panose="020F0502020204030204" pitchFamily="34" charset="0"/>
                  </a:rPr>
                  <a:t> of the name plate ratings. Then, </a:t>
                </a:r>
                <a14:m>
                  <m:oMath xmlns:m="http://schemas.openxmlformats.org/officeDocument/2006/math">
                    <m:r>
                      <a:rPr lang="en-US" sz="1400" i="1">
                        <a:effectLst/>
                        <a:latin typeface="Cambria Math" panose="02040503050406030204" pitchFamily="18" charset="0"/>
                        <a:ea typeface="Calibri" panose="020F0502020204030204" pitchFamily="34" charset="0"/>
                        <a:cs typeface="Times New Roman" panose="02020603050405020304" pitchFamily="18" charset="0"/>
                      </a:rPr>
                      <m:t>𝑍</m:t>
                    </m:r>
                  </m:oMath>
                </a14:m>
                <a:r>
                  <a:rPr lang="en-US" sz="1400" dirty="0">
                    <a:effectLst/>
                    <a:latin typeface="Calibri" panose="020F0502020204030204" pitchFamily="34" charset="0"/>
                    <a:ea typeface="Calibri" panose="020F0502020204030204" pitchFamily="34" charset="0"/>
                    <a:cs typeface="Calibri" panose="020F0502020204030204" pitchFamily="34" charset="0"/>
                  </a:rPr>
                  <a:t> in ohms referred to primary </a:t>
                </a:r>
                <a14:m>
                  <m:oMath xmlns:m="http://schemas.openxmlformats.org/officeDocument/2006/math">
                    <m:r>
                      <a:rPr lang="en-US" sz="1400">
                        <a:effectLst/>
                        <a:latin typeface="Cambria Math" panose="02040503050406030204" pitchFamily="18" charset="0"/>
                        <a:ea typeface="Calibri" panose="020F0502020204030204" pitchFamily="34" charset="0"/>
                        <a:cs typeface="Times New Roman" panose="02020603050405020304" pitchFamily="18" charset="0"/>
                      </a:rPr>
                      <m:t>(</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𝑝</m:t>
                    </m:r>
                    <m:r>
                      <a:rPr lang="en-US" sz="1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400" dirty="0">
                    <a:effectLst/>
                    <a:latin typeface="Calibri" panose="020F0502020204030204" pitchFamily="34" charset="0"/>
                    <a:ea typeface="Calibri" panose="020F0502020204030204" pitchFamily="34" charset="0"/>
                    <a:cs typeface="Calibri" panose="020F0502020204030204" pitchFamily="34" charset="0"/>
                  </a:rPr>
                  <a:t> can be obtained by,</a:t>
                </a:r>
              </a:p>
            </p:txBody>
          </p:sp>
        </mc:Choice>
        <mc:Fallback xmlns="">
          <p:sp>
            <p:nvSpPr>
              <p:cNvPr id="17" name="TextBox 16">
                <a:extLst>
                  <a:ext uri="{FF2B5EF4-FFF2-40B4-BE49-F238E27FC236}">
                    <a16:creationId xmlns:a16="http://schemas.microsoft.com/office/drawing/2014/main" id="{AA9A7D3E-4031-4F77-8E33-EA960C94ACE0}"/>
                  </a:ext>
                </a:extLst>
              </p:cNvPr>
              <p:cNvSpPr txBox="1">
                <a:spLocks noRot="1" noChangeAspect="1" noMove="1" noResize="1" noEditPoints="1" noAdjustHandles="1" noChangeArrowheads="1" noChangeShapeType="1" noTextEdit="1"/>
              </p:cNvSpPr>
              <p:nvPr/>
            </p:nvSpPr>
            <p:spPr>
              <a:xfrm>
                <a:off x="497624" y="4607240"/>
                <a:ext cx="5117689" cy="738664"/>
              </a:xfrm>
              <a:prstGeom prst="rect">
                <a:avLst/>
              </a:prstGeom>
              <a:blipFill>
                <a:blip r:embed="rId6"/>
                <a:stretch>
                  <a:fillRect l="-238" t="-1653" r="-358" b="-7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021291F-0053-4757-80DA-5BE1C7AC7327}"/>
                  </a:ext>
                </a:extLst>
              </p:cNvPr>
              <p:cNvSpPr txBox="1"/>
              <p:nvPr/>
            </p:nvSpPr>
            <p:spPr>
              <a:xfrm>
                <a:off x="730042" y="5197801"/>
                <a:ext cx="4572000" cy="6370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effectLst/>
                          <a:latin typeface="Cambria Math" panose="02040503050406030204" pitchFamily="18" charset="0"/>
                          <a:ea typeface="Calibri" panose="020F0502020204030204" pitchFamily="34" charset="0"/>
                          <a:cs typeface="Times New Roman" panose="02020603050405020304" pitchFamily="18" charset="0"/>
                        </a:rPr>
                        <m:t>𝑍</m:t>
                      </m:r>
                      <m:r>
                        <a:rPr lang="en-US" sz="1200" i="1">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200" i="1">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1200" i="1">
                          <a:effectLst/>
                          <a:latin typeface="Times New Roman" panose="02020603050405020304" pitchFamily="18" charset="0"/>
                          <a:ea typeface="Calibri" panose="020F0502020204030204" pitchFamily="34" charset="0"/>
                          <a:cs typeface="Times New Roman" panose="02020603050405020304" pitchFamily="18" charset="0"/>
                        </a:rPr>
                        <m:t>ohms</m:t>
                      </m:r>
                      <m:r>
                        <m:rPr>
                          <m:nor/>
                        </m:rPr>
                        <a:rPr lang="en-US" sz="1200" i="1">
                          <a:effectLst/>
                          <a:latin typeface="Times New Roman" panose="02020603050405020304" pitchFamily="18" charset="0"/>
                          <a:ea typeface="Calibri" panose="020F0502020204030204" pitchFamily="34" charset="0"/>
                          <a:cs typeface="Times New Roman" panose="02020603050405020304" pitchFamily="18" charset="0"/>
                        </a:rPr>
                        <m:t> </m:t>
                      </m:r>
                      <m:r>
                        <a:rPr lang="en-US"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200" i="1">
                              <a:effectLst/>
                              <a:latin typeface="Cambria Math" panose="02040503050406030204" pitchFamily="18" charset="0"/>
                            </a:rPr>
                          </m:ctrlPr>
                        </m:fPr>
                        <m:num>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r>
                            <a:rPr lang="en-US" sz="1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1200" i="1">
                              <a:effectLst/>
                              <a:latin typeface="Cambria Math" panose="02040503050406030204" pitchFamily="18" charset="0"/>
                              <a:ea typeface="Calibri" panose="020F0502020204030204" pitchFamily="34" charset="0"/>
                              <a:cs typeface="Times New Roman" panose="02020603050405020304" pitchFamily="18" charset="0"/>
                            </a:rPr>
                            <m:t>100</m:t>
                          </m:r>
                        </m:den>
                      </m:f>
                      <m:f>
                        <m:fPr>
                          <m:ctrlPr>
                            <a:rPr lang="en-US" sz="1200" i="1">
                              <a:effectLst/>
                              <a:latin typeface="Cambria Math" panose="02040503050406030204" pitchFamily="18" charset="0"/>
                            </a:rPr>
                          </m:ctrlPr>
                        </m:fPr>
                        <m:num>
                          <m:sSup>
                            <m:sSupPr>
                              <m:ctrlPr>
                                <a:rPr lang="en-US" sz="1200" i="1">
                                  <a:effectLst/>
                                  <a:latin typeface="Cambria Math" panose="02040503050406030204" pitchFamily="18" charset="0"/>
                                </a:rPr>
                              </m:ctrlPr>
                            </m:sSupPr>
                            <m:e>
                              <m:d>
                                <m:dPr>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𝑘𝑉</m:t>
                                      </m:r>
                                    </m:e>
                                    <m:sub>
                                      <m:sSub>
                                        <m:sSubPr>
                                          <m:ctrlPr>
                                            <a:rPr lang="en-US" sz="1200" i="1">
                                              <a:effectLst/>
                                              <a:latin typeface="Cambria Math" panose="02040503050406030204" pitchFamily="18" charset="0"/>
                                            </a:rPr>
                                          </m:ctrlPr>
                                        </m:sSubPr>
                                        <m:e>
                                          <m:r>
                                            <m:rPr>
                                              <m:nor/>
                                            </m:rPr>
                                            <a:rPr lang="en-US" sz="1200" i="1">
                                              <a:effectLst/>
                                              <a:latin typeface="Times New Roman" panose="02020603050405020304" pitchFamily="18" charset="0"/>
                                              <a:ea typeface="Calibri" panose="020F0502020204030204" pitchFamily="34" charset="0"/>
                                              <a:cs typeface="Times New Roman" panose="02020603050405020304" pitchFamily="18" charset="0"/>
                                            </a:rPr>
                                            <m:t>rated</m:t>
                                          </m:r>
                                          <m:r>
                                            <m:rPr>
                                              <m:nor/>
                                            </m:rPr>
                                            <a:rPr lang="en-US" sz="1200" i="1">
                                              <a:effectLst/>
                                              <a:latin typeface="Times New Roman" panose="02020603050405020304" pitchFamily="18" charset="0"/>
                                              <a:ea typeface="Calibri" panose="020F0502020204030204" pitchFamily="34" charset="0"/>
                                              <a:cs typeface="Times New Roman" panose="02020603050405020304" pitchFamily="18" charset="0"/>
                                            </a:rPr>
                                            <m:t> </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𝑝</m:t>
                                          </m:r>
                                        </m:sub>
                                      </m:sSub>
                                    </m:sub>
                                  </m:sSub>
                                </m:e>
                              </m:d>
                            </m:e>
                            <m:sup>
                              <m:r>
                                <a:rPr lang="en-US" sz="1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b>
                            <m:sSubPr>
                              <m:ctrlPr>
                                <a:rPr lang="en-US" sz="1200" i="1">
                                  <a:effectLst/>
                                  <a:latin typeface="Cambria Math" panose="02040503050406030204" pitchFamily="18" charset="0"/>
                                </a:rPr>
                              </m:ctrlPr>
                            </m:sSubPr>
                            <m:e>
                              <m:r>
                                <m:rPr>
                                  <m:nor/>
                                </m:rPr>
                                <a:rPr lang="en-US" sz="1200" i="1">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1200" i="1">
                                  <a:effectLst/>
                                  <a:latin typeface="Times New Roman" panose="02020603050405020304" pitchFamily="18" charset="0"/>
                                  <a:ea typeface="Calibri" panose="020F0502020204030204" pitchFamily="34" charset="0"/>
                                  <a:cs typeface="Times New Roman" panose="02020603050405020304" pitchFamily="18" charset="0"/>
                                </a:rPr>
                                <m:t>MVA</m:t>
                              </m:r>
                              <m:r>
                                <m:rPr>
                                  <m:nor/>
                                </m:rPr>
                                <a:rPr lang="en-US" sz="1200" i="1">
                                  <a:effectLst/>
                                  <a:latin typeface="Times New Roman" panose="02020603050405020304" pitchFamily="18" charset="0"/>
                                  <a:ea typeface="Calibri" panose="020F0502020204030204" pitchFamily="34" charset="0"/>
                                  <a:cs typeface="Times New Roman" panose="02020603050405020304" pitchFamily="18" charset="0"/>
                                </a:rPr>
                                <m:t> </m:t>
                              </m:r>
                            </m:e>
                            <m:sub>
                              <m:r>
                                <m:rPr>
                                  <m:nor/>
                                </m:rPr>
                                <a:rPr lang="en-US" sz="1200" i="1">
                                  <a:effectLst/>
                                  <a:latin typeface="Times New Roman" panose="02020603050405020304" pitchFamily="18" charset="0"/>
                                  <a:ea typeface="Calibri" panose="020F0502020204030204" pitchFamily="34" charset="0"/>
                                  <a:cs typeface="Times New Roman" panose="02020603050405020304" pitchFamily="18" charset="0"/>
                                </a:rPr>
                                <m:t>rated</m:t>
                              </m:r>
                              <m:r>
                                <m:rPr>
                                  <m:nor/>
                                </m:rPr>
                                <a:rPr lang="en-US" sz="1200" i="1">
                                  <a:effectLst/>
                                  <a:latin typeface="Times New Roman" panose="02020603050405020304" pitchFamily="18" charset="0"/>
                                  <a:ea typeface="Calibri" panose="020F0502020204030204" pitchFamily="34" charset="0"/>
                                  <a:cs typeface="Times New Roman" panose="02020603050405020304" pitchFamily="18" charset="0"/>
                                </a:rPr>
                                <m:t> </m:t>
                              </m:r>
                            </m:sub>
                          </m:sSub>
                        </m:den>
                      </m:f>
                    </m:oMath>
                  </m:oMathPara>
                </a14:m>
                <a:endParaRPr lang="en-US" sz="1200" i="1" dirty="0">
                  <a:latin typeface="Times New Roman" panose="02020603050405020304" pitchFamily="18"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B021291F-0053-4757-80DA-5BE1C7AC7327}"/>
                  </a:ext>
                </a:extLst>
              </p:cNvPr>
              <p:cNvSpPr txBox="1">
                <a:spLocks noRot="1" noChangeAspect="1" noMove="1" noResize="1" noEditPoints="1" noAdjustHandles="1" noChangeArrowheads="1" noChangeShapeType="1" noTextEdit="1"/>
              </p:cNvSpPr>
              <p:nvPr/>
            </p:nvSpPr>
            <p:spPr>
              <a:xfrm>
                <a:off x="730042" y="5197801"/>
                <a:ext cx="4572000" cy="637034"/>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32116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EF2E-892F-4F9D-A52E-9BAA279BD5E3}"/>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4.2 Performance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600F9A-91A6-411A-B5F5-44C891E0F2B2}"/>
                  </a:ext>
                </a:extLst>
              </p:cNvPr>
              <p:cNvSpPr>
                <a:spLocks noGrp="1"/>
              </p:cNvSpPr>
              <p:nvPr>
                <p:ph idx="1"/>
              </p:nvPr>
            </p:nvSpPr>
            <p:spPr/>
            <p:txBody>
              <a:bodyPr/>
              <a:lstStyle/>
              <a:p>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Transformers have core losses or iron losses (Fe) and load losses or copper losses (Cu).</a:t>
                </a:r>
              </a:p>
              <a:p>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The core losses are independent of the load and are called no‐load losses.</a:t>
                </a:r>
              </a:p>
              <a:p>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The copper losses are proportional to the square of the load current.</a:t>
                </a:r>
              </a:p>
              <a:p>
                <a:pPr marL="0" indent="0">
                  <a:buNone/>
                </a:pPr>
                <a14:m>
                  <m:oMathPara xmlns:m="http://schemas.openxmlformats.org/officeDocument/2006/math">
                    <m:oMathParaPr>
                      <m:jc m:val="centerGroup"/>
                    </m:oMathParaPr>
                    <m:oMath xmlns:m="http://schemas.openxmlformats.org/officeDocument/2006/math">
                      <m:r>
                        <m:rPr>
                          <m:sty m:val="p"/>
                        </m:rPr>
                        <a:rPr lang="en-US" sz="14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Cu</m:t>
                      </m:r>
                      <m:r>
                        <a:rPr lang="en-US" sz="14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sub>
                        <m: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sSup>
                        <m:s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m:rPr>
                          <m:nor/>
                        </m:rPr>
                        <a:rPr lang="en-US" sz="14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m:t>Losses</m:t>
                      </m:r>
                      <m:r>
                        <m:rPr>
                          <m:nor/>
                        </m:rPr>
                        <a:rPr lang="en-US" sz="1400" i="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Fe</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Cu</m:t>
                      </m:r>
                    </m:oMath>
                  </m:oMathPara>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m:rPr>
                          <m:nor/>
                        </m:rPr>
                        <a:rPr lang="en-US" sz="14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m:t>Efficiency</m:t>
                      </m:r>
                      <m:r>
                        <m:rPr>
                          <m:nor/>
                        </m:rPr>
                        <a:rPr lang="en-US" sz="1400" i="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𝜂</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rPr>
                          </m:ctrlPr>
                        </m:fPr>
                        <m:num>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m:t>output</m:t>
                          </m:r>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num>
                        <m:den>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m:t>input</m:t>
                          </m:r>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den>
                      </m:f>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rPr>
                          </m:ctrlPr>
                        </m:fPr>
                        <m:num>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m:t>Losses</m:t>
                          </m:r>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num>
                        <m:den>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m:t>input</m:t>
                          </m:r>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den>
                      </m:f>
                    </m:oMath>
                  </m:oMathPara>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12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Since no-load losses are constant and load losses are variable, maximum efficiency will occur only at one particular load. This happens when </a:t>
                </a:r>
                <a14:m>
                  <m:oMath xmlns:m="http://schemas.openxmlformats.org/officeDocument/2006/math">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Fe</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Cu</m:t>
                    </m:r>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spcBef>
                    <a:spcPts val="0"/>
                  </a:spcBef>
                  <a:spcAft>
                    <a:spcPts val="12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typical transformers under normal operating conditions, the copper losses are 2.5–5 times higher than the iron losses.</a:t>
                </a:r>
              </a:p>
              <a:p>
                <a:pPr>
                  <a:spcBef>
                    <a:spcPts val="0"/>
                  </a:spcBef>
                  <a:spcAft>
                    <a:spcPts val="120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With loss ratio </a:t>
                </a:r>
                <a14:m>
                  <m:oMath xmlns:m="http://schemas.openxmlformats.org/officeDocument/2006/math">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defined as the ratio of copper to iron losses, the load at which transformer operates most efficiently</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can be determined:</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1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𝐹𝑒</m:t>
                              </m:r>
                            </m:num>
                            <m:den>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𝐶𝑢</m:t>
                              </m:r>
                            </m:den>
                          </m:f>
                        </m:e>
                      </m:rad>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e>
                          </m:rad>
                        </m:den>
                      </m:f>
                    </m:oMath>
                  </m:oMathPara>
                </a14:m>
                <a:endParaRPr lang="en-US" sz="14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1200"/>
                  </a:spcAft>
                </a:pPr>
                <a:endParaRPr lang="en-US"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p>
                <a:pPr marL="0" indent="0">
                  <a:buNone/>
                </a:pPr>
                <a:endParaRPr lang="en-US" sz="1400" dirty="0">
                  <a:solidFill>
                    <a:schemeClr val="tx1"/>
                  </a:solidFill>
                  <a:latin typeface="Times" panose="02020603050405020304" pitchFamily="18" charset="0"/>
                  <a:cs typeface="Times" panose="02020603050405020304" pitchFamily="18" charset="0"/>
                </a:endParaRPr>
              </a:p>
            </p:txBody>
          </p:sp>
        </mc:Choice>
        <mc:Fallback xmlns="">
          <p:sp>
            <p:nvSpPr>
              <p:cNvPr id="3" name="Content Placeholder 2">
                <a:extLst>
                  <a:ext uri="{FF2B5EF4-FFF2-40B4-BE49-F238E27FC236}">
                    <a16:creationId xmlns:a16="http://schemas.microsoft.com/office/drawing/2014/main" id="{0E600F9A-91A6-411A-B5F5-44C891E0F2B2}"/>
                  </a:ext>
                </a:extLst>
              </p:cNvPr>
              <p:cNvSpPr>
                <a:spLocks noGrp="1" noRot="1" noChangeAspect="1" noMove="1" noResize="1" noEditPoints="1" noAdjustHandles="1" noChangeArrowheads="1" noChangeShapeType="1" noTextEdit="1"/>
              </p:cNvSpPr>
              <p:nvPr>
                <p:ph idx="1"/>
              </p:nvPr>
            </p:nvSpPr>
            <p:spPr>
              <a:blipFill>
                <a:blip r:embed="rId2"/>
                <a:stretch>
                  <a:fillRect l="-222" t="-125" r="-14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A52B8C8C-842F-4680-AFE3-0628F2258DF9}"/>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4C821934-41BC-45F6-ACE4-86F57019B660}"/>
              </a:ext>
            </a:extLst>
          </p:cNvPr>
          <p:cNvSpPr>
            <a:spLocks noGrp="1"/>
          </p:cNvSpPr>
          <p:nvPr>
            <p:ph type="sldNum" sz="quarter" idx="12"/>
          </p:nvPr>
        </p:nvSpPr>
        <p:spPr/>
        <p:txBody>
          <a:bodyPr/>
          <a:lstStyle/>
          <a:p>
            <a:fld id="{98783A6C-F2E5-470E-8F07-6DF2D28172F3}" type="slidenum">
              <a:rPr lang="en-US" smtClean="0"/>
              <a:t>19</a:t>
            </a:fld>
            <a:endParaRPr lang="en-US"/>
          </a:p>
        </p:txBody>
      </p:sp>
    </p:spTree>
    <p:extLst>
      <p:ext uri="{BB962C8B-B14F-4D97-AF65-F5344CB8AC3E}">
        <p14:creationId xmlns:p14="http://schemas.microsoft.com/office/powerpoint/2010/main" val="87752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dirty="0">
                <a:latin typeface="Calibri" panose="020F0502020204030204" pitchFamily="34" charset="0"/>
                <a:cs typeface="Calibri" panose="020F0502020204030204" pitchFamily="34" charset="0"/>
              </a:rPr>
              <a:t>Distribution System Transformers</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D0FD-FAD6-44E5-994E-4B15EAD4D779}"/>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4.3 Regulation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74E756-1819-48EE-A575-3D93D55A41D0}"/>
                  </a:ext>
                </a:extLst>
              </p:cNvPr>
              <p:cNvSpPr>
                <a:spLocks noGrp="1"/>
              </p:cNvSpPr>
              <p:nvPr>
                <p:ph idx="1"/>
              </p:nvPr>
            </p:nvSpPr>
            <p:spPr>
              <a:xfrm>
                <a:off x="376084" y="1088997"/>
                <a:ext cx="8229600" cy="4391297"/>
              </a:xfrm>
            </p:spPr>
            <p:txBody>
              <a:bodyPr/>
              <a:lstStyle/>
              <a:p>
                <a:pPr>
                  <a:spcBef>
                    <a:spcPts val="0"/>
                  </a:spcBef>
                  <a:spcAft>
                    <a:spcPts val="12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Following equation shows an expression of primary voltage in terms of secondary voltage, current, and transformers parameters.</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𝐸</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200"/>
                  </a:spcAft>
                </a:pP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20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Percent regulation is defined as,</a:t>
                </a:r>
              </a:p>
              <a:p>
                <a:pPr marL="0" marR="0" indent="0">
                  <a:spcBef>
                    <a:spcPts val="0"/>
                  </a:spcBef>
                  <a:spcAft>
                    <a:spcPts val="1200"/>
                  </a:spcAft>
                  <a:buNone/>
                </a:pPr>
                <a:r>
                  <a:rPr lang="en-US"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16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6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m:t>Regulation</m:t>
                    </m:r>
                    <m:r>
                      <a:rPr lang="en-US" sz="160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d>
                          <m:dPr>
                            <m:begChr m:val="|"/>
                            <m:endChr m:val="|"/>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𝑬</m:t>
                                </m:r>
                              </m:e>
                              <m:sub>
                                <m:r>
                                  <a:rPr lang="en-US" sz="1600">
                                    <a:solidFill>
                                      <a:schemeClr val="tx1"/>
                                    </a:solidFill>
                                    <a:latin typeface="Cambria Math" panose="02040503050406030204" pitchFamily="18" charset="0"/>
                                  </a:rPr>
                                  <m:t>1</m:t>
                                </m:r>
                              </m:sub>
                            </m:sSub>
                            <m:r>
                              <a:rPr lang="en-US" sz="1600" i="1">
                                <a:solidFill>
                                  <a:schemeClr val="tx1"/>
                                </a:solidFill>
                                <a:latin typeface="Cambria Math" panose="02040503050406030204" pitchFamily="18" charset="0"/>
                              </a:rPr>
                              <m:t>−</m:t>
                            </m:r>
                            <m:sSubSup>
                              <m:sSubSupPr>
                                <m:ctrlPr>
                                  <a:rPr lang="en-US" sz="1600" i="1">
                                    <a:solidFill>
                                      <a:schemeClr val="tx1"/>
                                    </a:solidFill>
                                    <a:latin typeface="Cambria Math" panose="02040503050406030204" pitchFamily="18" charset="0"/>
                                  </a:rPr>
                                </m:ctrlPr>
                              </m:sSubSupPr>
                              <m:e>
                                <m:r>
                                  <a:rPr lang="en-US" sz="1600" b="1" i="1">
                                    <a:solidFill>
                                      <a:schemeClr val="tx1"/>
                                    </a:solidFill>
                                    <a:latin typeface="Cambria Math" panose="02040503050406030204" pitchFamily="18" charset="0"/>
                                  </a:rPr>
                                  <m:t>𝑬</m:t>
                                </m:r>
                              </m:e>
                              <m:sub>
                                <m:r>
                                  <a:rPr lang="en-US" sz="1600">
                                    <a:solidFill>
                                      <a:schemeClr val="tx1"/>
                                    </a:solidFill>
                                    <a:latin typeface="Cambria Math" panose="02040503050406030204" pitchFamily="18" charset="0"/>
                                  </a:rPr>
                                  <m:t>2</m:t>
                                </m:r>
                              </m:sub>
                              <m:sup>
                                <m:r>
                                  <a:rPr lang="en-US" sz="1600" i="1">
                                    <a:solidFill>
                                      <a:schemeClr val="tx1"/>
                                    </a:solidFill>
                                    <a:latin typeface="Cambria Math" panose="02040503050406030204" pitchFamily="18" charset="0"/>
                                  </a:rPr>
                                  <m:t>′</m:t>
                                </m:r>
                              </m:sup>
                            </m:sSubSup>
                          </m:e>
                        </m:d>
                      </m:num>
                      <m:den>
                        <m:d>
                          <m:dPr>
                            <m:begChr m:val="|"/>
                            <m:endChr m:val="|"/>
                            <m:ctrlPr>
                              <a:rPr lang="en-US" sz="1600" i="1">
                                <a:solidFill>
                                  <a:schemeClr val="tx1"/>
                                </a:solidFill>
                                <a:latin typeface="Cambria Math" panose="02040503050406030204" pitchFamily="18" charset="0"/>
                              </a:rPr>
                            </m:ctrlPr>
                          </m:dPr>
                          <m:e>
                            <m:sSubSup>
                              <m:sSubSupPr>
                                <m:ctrlPr>
                                  <a:rPr lang="en-US" sz="1600" i="1">
                                    <a:solidFill>
                                      <a:schemeClr val="tx1"/>
                                    </a:solidFill>
                                    <a:latin typeface="Cambria Math" panose="02040503050406030204" pitchFamily="18" charset="0"/>
                                  </a:rPr>
                                </m:ctrlPr>
                              </m:sSubSupPr>
                              <m:e>
                                <m:r>
                                  <a:rPr lang="en-US" sz="1600" b="1" i="1">
                                    <a:solidFill>
                                      <a:schemeClr val="tx1"/>
                                    </a:solidFill>
                                    <a:latin typeface="Cambria Math" panose="02040503050406030204" pitchFamily="18" charset="0"/>
                                  </a:rPr>
                                  <m:t>𝑬</m:t>
                                </m:r>
                              </m:e>
                              <m:sub>
                                <m:r>
                                  <a:rPr lang="en-US" sz="1600">
                                    <a:solidFill>
                                      <a:schemeClr val="tx1"/>
                                    </a:solidFill>
                                    <a:latin typeface="Cambria Math" panose="02040503050406030204" pitchFamily="18" charset="0"/>
                                  </a:rPr>
                                  <m:t>2</m:t>
                                </m:r>
                              </m:sub>
                              <m:sup>
                                <m:r>
                                  <a:rPr lang="en-US" sz="1600" i="1">
                                    <a:solidFill>
                                      <a:schemeClr val="tx1"/>
                                    </a:solidFill>
                                    <a:latin typeface="Cambria Math" panose="02040503050406030204" pitchFamily="18" charset="0"/>
                                  </a:rPr>
                                  <m:t>′</m:t>
                                </m:r>
                              </m:sup>
                            </m:sSubSup>
                          </m:e>
                        </m:d>
                      </m:den>
                    </m:f>
                    <m:r>
                      <a:rPr lang="en-US" sz="1600">
                        <a:solidFill>
                          <a:schemeClr val="tx1"/>
                        </a:solidFill>
                        <a:latin typeface="Cambria Math" panose="02040503050406030204" pitchFamily="18" charset="0"/>
                      </a:rPr>
                      <m:t>×100</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16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rPr>
                        </m:ctrlPr>
                      </m:fPr>
                      <m:num>
                        <m:d>
                          <m:dPr>
                            <m:begChr m:val="|"/>
                            <m:endChr m:val="|"/>
                            <m:ctrlPr>
                              <a:rPr lang="en-US" sz="1600" i="1">
                                <a:solidFill>
                                  <a:schemeClr val="tx1"/>
                                </a:solidFill>
                                <a:effectLst/>
                                <a:latin typeface="Cambria Math" panose="02040503050406030204" pitchFamily="18" charset="0"/>
                              </a:rPr>
                            </m:ctrlPr>
                          </m:dPr>
                          <m:e>
                            <m:sSub>
                              <m:sSubPr>
                                <m:ctrlPr>
                                  <a:rPr lang="en-US" sz="1600" i="1">
                                    <a:solidFill>
                                      <a:schemeClr val="tx1"/>
                                    </a:solidFill>
                                    <a:effectLst/>
                                    <a:latin typeface="Cambria Math" panose="02040503050406030204" pitchFamily="18" charset="0"/>
                                  </a:rPr>
                                </m:ctrlPr>
                              </m:sSub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𝒁</m:t>
                            </m:r>
                          </m:e>
                        </m:d>
                      </m:num>
                      <m:den>
                        <m:d>
                          <m:dPr>
                            <m:begChr m:val="|"/>
                            <m:endChr m:val="|"/>
                            <m:ctrlPr>
                              <a:rPr lang="en-US" sz="1600" i="1">
                                <a:solidFill>
                                  <a:schemeClr val="tx1"/>
                                </a:solidFill>
                                <a:effectLst/>
                                <a:latin typeface="Cambria Math" panose="02040503050406030204" pitchFamily="18" charset="0"/>
                              </a:rPr>
                            </m:ctrlPr>
                          </m:dPr>
                          <m:e>
                            <m:sSubSup>
                              <m:sSubSupPr>
                                <m:ctrlPr>
                                  <a:rPr lang="en-US" sz="1600" i="1">
                                    <a:solidFill>
                                      <a:schemeClr val="tx1"/>
                                    </a:solidFill>
                                    <a:effectLst/>
                                    <a:latin typeface="Cambria Math" panose="02040503050406030204" pitchFamily="18" charset="0"/>
                                  </a:rPr>
                                </m:ctrlPr>
                              </m:sSub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d>
                      </m:den>
                    </m:f>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oMath>
                </a14:m>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16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rPr>
                        </m:ctrlPr>
                      </m:fPr>
                      <m:num>
                        <m:rad>
                          <m:radPr>
                            <m:degHide m:val="on"/>
                            <m:ctrlPr>
                              <a:rPr lang="en-US" sz="1600" i="1">
                                <a:solidFill>
                                  <a:schemeClr val="tx1"/>
                                </a:solidFill>
                                <a:effectLst/>
                                <a:latin typeface="Cambria Math" panose="02040503050406030204" pitchFamily="18" charset="0"/>
                              </a:rPr>
                            </m:ctrlPr>
                          </m:radPr>
                          <m:deg/>
                          <m:e>
                            <m:sSup>
                              <m:sSupPr>
                                <m:ctrlPr>
                                  <a:rPr lang="en-US" sz="1600" i="1">
                                    <a:solidFill>
                                      <a:schemeClr val="tx1"/>
                                    </a:solidFill>
                                    <a:effectLst/>
                                    <a:latin typeface="Cambria Math" panose="02040503050406030204" pitchFamily="18" charset="0"/>
                                  </a:rPr>
                                </m:ctrlPr>
                              </m:sSupPr>
                              <m:e>
                                <m:d>
                                  <m:dPr>
                                    <m:ctrlPr>
                                      <a:rPr lang="en-US" sz="1600" i="1">
                                        <a:solidFill>
                                          <a:schemeClr val="tx1"/>
                                        </a:solidFill>
                                        <a:effectLst/>
                                        <a:latin typeface="Cambria Math" panose="02040503050406030204" pitchFamily="18" charset="0"/>
                                      </a:rPr>
                                    </m:ctrlPr>
                                  </m:dPr>
                                  <m:e>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1600" i="1">
                                            <a:solidFill>
                                              <a:schemeClr val="tx1"/>
                                            </a:solidFill>
                                            <a:effectLst/>
                                            <a:latin typeface="Cambria Math" panose="02040503050406030204" pitchFamily="18" charset="0"/>
                                          </a:rPr>
                                        </m:ctrlPr>
                                      </m:s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1600" i="1">
                                            <a:solidFill>
                                              <a:schemeClr val="tx1"/>
                                            </a:solidFill>
                                            <a:effectLst/>
                                            <a:latin typeface="Cambria Math" panose="02040503050406030204" pitchFamily="18" charset="0"/>
                                          </a:rPr>
                                        </m:ctrlPr>
                                      </m:s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e>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si</m:t>
                                    </m:r>
                                    <m:r>
                                      <m:rPr>
                                        <m:sty m:val="p"/>
                                      </m:rPr>
                                      <a:rPr lang="en-US" sz="16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n</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d>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solidFill>
                                      <a:schemeClr val="tx1"/>
                                    </a:solidFill>
                                    <a:effectLst/>
                                    <a:latin typeface="Cambria Math" panose="02040503050406030204" pitchFamily="18" charset="0"/>
                                  </a:rPr>
                                </m:ctrlPr>
                              </m:sSupPr>
                              <m:e>
                                <m:d>
                                  <m:dPr>
                                    <m:ctrlPr>
                                      <a:rPr lang="en-US" sz="1600" i="1">
                                        <a:solidFill>
                                          <a:schemeClr val="tx1"/>
                                        </a:solidFill>
                                        <a:effectLst/>
                                        <a:latin typeface="Cambria Math" panose="02040503050406030204" pitchFamily="18" charset="0"/>
                                      </a:rPr>
                                    </m:ctrlPr>
                                  </m:dPr>
                                  <m:e>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1600" i="1">
                                            <a:solidFill>
                                              <a:schemeClr val="tx1"/>
                                            </a:solidFill>
                                            <a:effectLst/>
                                            <a:latin typeface="Cambria Math" panose="02040503050406030204" pitchFamily="18" charset="0"/>
                                          </a:rPr>
                                        </m:ctrlPr>
                                      </m:s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e>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1600" i="1">
                                            <a:solidFill>
                                              <a:schemeClr val="tx1"/>
                                            </a:solidFill>
                                            <a:effectLst/>
                                            <a:latin typeface="Cambria Math" panose="02040503050406030204" pitchFamily="18" charset="0"/>
                                          </a:rPr>
                                        </m:ctrlPr>
                                      </m:sSup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d>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num>
                      <m:den>
                        <m:d>
                          <m:dPr>
                            <m:begChr m:val="|"/>
                            <m:endChr m:val="|"/>
                            <m:ctrlPr>
                              <a:rPr lang="en-US" sz="1600" i="1">
                                <a:solidFill>
                                  <a:schemeClr val="tx1"/>
                                </a:solidFill>
                                <a:effectLst/>
                                <a:latin typeface="Cambria Math" panose="02040503050406030204" pitchFamily="18" charset="0"/>
                              </a:rPr>
                            </m:ctrlPr>
                          </m:dPr>
                          <m:e>
                            <m:sSubSup>
                              <m:sSubSupPr>
                                <m:ctrlPr>
                                  <a:rPr lang="en-US" sz="1600" i="1">
                                    <a:solidFill>
                                      <a:schemeClr val="tx1"/>
                                    </a:solidFill>
                                    <a:effectLst/>
                                    <a:latin typeface="Cambria Math" panose="02040503050406030204" pitchFamily="18" charset="0"/>
                                  </a:rPr>
                                </m:ctrlPr>
                              </m:sSubSupPr>
                              <m:e>
                                <m:r>
                                  <a:rPr lang="en-US" sz="1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𝑬</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e>
                        </m:d>
                      </m:den>
                    </m:f>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EE74E756-1819-48EE-A575-3D93D55A41D0}"/>
                  </a:ext>
                </a:extLst>
              </p:cNvPr>
              <p:cNvSpPr>
                <a:spLocks noGrp="1" noRot="1" noChangeAspect="1" noMove="1" noResize="1" noEditPoints="1" noAdjustHandles="1" noChangeArrowheads="1" noChangeShapeType="1" noTextEdit="1"/>
              </p:cNvSpPr>
              <p:nvPr>
                <p:ph idx="1"/>
              </p:nvPr>
            </p:nvSpPr>
            <p:spPr>
              <a:xfrm>
                <a:off x="376084" y="1088997"/>
                <a:ext cx="8229600" cy="4391297"/>
              </a:xfrm>
              <a:blipFill>
                <a:blip r:embed="rId2"/>
                <a:stretch>
                  <a:fillRect l="-74" t="-417"/>
                </a:stretch>
              </a:blipFill>
            </p:spPr>
            <p:txBody>
              <a:bodyPr/>
              <a:lstStyle/>
              <a:p>
                <a:r>
                  <a:rPr lang="zh-CN" altLang="en-US">
                    <a:noFill/>
                  </a:rPr>
                  <a:t> </a:t>
                </a:r>
              </a:p>
            </p:txBody>
          </p:sp>
        </mc:Fallback>
      </mc:AlternateContent>
      <p:sp>
        <p:nvSpPr>
          <p:cNvPr id="4" name="Footer Placeholder 3">
            <a:extLst>
              <a:ext uri="{FF2B5EF4-FFF2-40B4-BE49-F238E27FC236}">
                <a16:creationId xmlns:a16="http://schemas.microsoft.com/office/drawing/2014/main" id="{BC3F1E85-F2F1-4C98-A3DF-C1B09086098A}"/>
              </a:ext>
            </a:extLst>
          </p:cNvPr>
          <p:cNvSpPr>
            <a:spLocks noGrp="1"/>
          </p:cNvSpPr>
          <p:nvPr>
            <p:ph type="ftr" sz="quarter" idx="11"/>
          </p:nvPr>
        </p:nvSpPr>
        <p:spPr>
          <a:xfrm>
            <a:off x="7035800" y="6330979"/>
            <a:ext cx="173211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21C67702-6237-496A-A6BE-D691C2D19999}"/>
              </a:ext>
            </a:extLst>
          </p:cNvPr>
          <p:cNvSpPr>
            <a:spLocks noGrp="1"/>
          </p:cNvSpPr>
          <p:nvPr>
            <p:ph type="sldNum" sz="quarter" idx="12"/>
          </p:nvPr>
        </p:nvSpPr>
        <p:spPr/>
        <p:txBody>
          <a:bodyPr/>
          <a:lstStyle/>
          <a:p>
            <a:fld id="{98783A6C-F2E5-470E-8F07-6DF2D28172F3}" type="slidenum">
              <a:rPr lang="en-US" smtClean="0"/>
              <a:t>20</a:t>
            </a:fld>
            <a:endParaRPr lang="en-US"/>
          </a:p>
        </p:txBody>
      </p:sp>
      <p:pic>
        <p:nvPicPr>
          <p:cNvPr id="7" name="Picture 6">
            <a:extLst>
              <a:ext uri="{FF2B5EF4-FFF2-40B4-BE49-F238E27FC236}">
                <a16:creationId xmlns:a16="http://schemas.microsoft.com/office/drawing/2014/main" id="{85F49AEC-1482-4984-AAAF-BCEA1DA2F89E}"/>
              </a:ext>
            </a:extLst>
          </p:cNvPr>
          <p:cNvPicPr>
            <a:picLocks noChangeAspect="1"/>
          </p:cNvPicPr>
          <p:nvPr/>
        </p:nvPicPr>
        <p:blipFill>
          <a:blip r:embed="rId3"/>
          <a:stretch>
            <a:fillRect/>
          </a:stretch>
        </p:blipFill>
        <p:spPr>
          <a:xfrm>
            <a:off x="5629365" y="1844288"/>
            <a:ext cx="3138551" cy="139187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D7E5F46-B2B4-4EA5-96B8-E49EEE4E5DE6}"/>
                  </a:ext>
                </a:extLst>
              </p:cNvPr>
              <p:cNvSpPr txBox="1"/>
              <p:nvPr/>
            </p:nvSpPr>
            <p:spPr>
              <a:xfrm>
                <a:off x="5548249" y="3228945"/>
                <a:ext cx="3586238" cy="400110"/>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Fig: Phasor Diagram,</a:t>
                </a:r>
              </a:p>
              <a:p>
                <a:pPr algn="ctr"/>
                <a:r>
                  <a:rPr lang="en-US" sz="1000" dirty="0">
                    <a:latin typeface="Calibri" panose="020F0502020204030204" pitchFamily="34" charset="0"/>
                    <a:cs typeface="Calibri" panose="020F0502020204030204" pitchFamily="34" charset="0"/>
                  </a:rPr>
                  <a:t>The load is inductive, with current lagging the voltage by angle </a:t>
                </a:r>
                <a14:m>
                  <m:oMath xmlns:m="http://schemas.openxmlformats.org/officeDocument/2006/math">
                    <m:r>
                      <a:rPr lang="en-US" sz="10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000" dirty="0">
                    <a:latin typeface="Calibri" panose="020F0502020204030204" pitchFamily="34" charset="0"/>
                    <a:cs typeface="Calibri" panose="020F0502020204030204" pitchFamily="34" charset="0"/>
                  </a:rPr>
                  <a:t> </a:t>
                </a:r>
              </a:p>
            </p:txBody>
          </p:sp>
        </mc:Choice>
        <mc:Fallback xmlns="">
          <p:sp>
            <p:nvSpPr>
              <p:cNvPr id="8" name="TextBox 7">
                <a:extLst>
                  <a:ext uri="{FF2B5EF4-FFF2-40B4-BE49-F238E27FC236}">
                    <a16:creationId xmlns:a16="http://schemas.microsoft.com/office/drawing/2014/main" id="{ED7E5F46-B2B4-4EA5-96B8-E49EEE4E5DE6}"/>
                  </a:ext>
                </a:extLst>
              </p:cNvPr>
              <p:cNvSpPr txBox="1">
                <a:spLocks noRot="1" noChangeAspect="1" noMove="1" noResize="1" noEditPoints="1" noAdjustHandles="1" noChangeArrowheads="1" noChangeShapeType="1" noTextEdit="1"/>
              </p:cNvSpPr>
              <p:nvPr/>
            </p:nvSpPr>
            <p:spPr>
              <a:xfrm>
                <a:off x="5548249" y="3228945"/>
                <a:ext cx="3586238" cy="400110"/>
              </a:xfrm>
              <a:prstGeom prst="rect">
                <a:avLst/>
              </a:prstGeom>
              <a:blipFill>
                <a:blip r:embed="rId4"/>
                <a:stretch>
                  <a:fillRect b="-9231"/>
                </a:stretch>
              </a:blipFill>
            </p:spPr>
            <p:txBody>
              <a:bodyPr/>
              <a:lstStyle/>
              <a:p>
                <a:r>
                  <a:rPr lang="en-US">
                    <a:noFill/>
                  </a:rPr>
                  <a:t> </a:t>
                </a:r>
              </a:p>
            </p:txBody>
          </p:sp>
        </mc:Fallback>
      </mc:AlternateContent>
    </p:spTree>
    <p:extLst>
      <p:ext uri="{BB962C8B-B14F-4D97-AF65-F5344CB8AC3E}">
        <p14:creationId xmlns:p14="http://schemas.microsoft.com/office/powerpoint/2010/main" val="4196295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F9570-50F7-42A0-80E6-D4D192F9ED5A}"/>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4.4 Taps</a:t>
            </a:r>
          </a:p>
        </p:txBody>
      </p:sp>
      <p:sp>
        <p:nvSpPr>
          <p:cNvPr id="3" name="Content Placeholder 2">
            <a:extLst>
              <a:ext uri="{FF2B5EF4-FFF2-40B4-BE49-F238E27FC236}">
                <a16:creationId xmlns:a16="http://schemas.microsoft.com/office/drawing/2014/main" id="{3C84BCF6-5E14-4D11-8F97-DB3EADE69CA5}"/>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output voltage of a transformer can be changed by changing the turns ratio between the primary and secondary windings, which can be done by tapping the primary winding at various points.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Primary winding taps perform two main functions:</a:t>
            </a:r>
          </a:p>
          <a:p>
            <a:pPr marL="800088" lvl="1" indent="-342900" algn="just">
              <a:spcAft>
                <a:spcPts val="0"/>
              </a:spcAft>
              <a:buFont typeface="+mj-lt"/>
              <a:buAutoNum type="alphaLcParen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They can be used to compensate for the voltage drop caused by resistance (R′) and leakage reactance (X′).</a:t>
            </a:r>
          </a:p>
          <a:p>
            <a:pPr marL="800088" lvl="1" indent="-342900" algn="just">
              <a:spcAft>
                <a:spcPts val="0"/>
              </a:spcAft>
              <a:buFont typeface="+mj-lt"/>
              <a:buAutoNum type="alphaLcParen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They can be used so that a single transformer will operate on primary systems with slightly different voltage levels. For example, a transformer with properly selected taps will operate on either 2160 or 2400 V primary system.</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Secondary winding taps can also perform similar functions on the secondary side of the transformer.</a:t>
            </a:r>
          </a:p>
        </p:txBody>
      </p:sp>
      <p:sp>
        <p:nvSpPr>
          <p:cNvPr id="4" name="Footer Placeholder 3">
            <a:extLst>
              <a:ext uri="{FF2B5EF4-FFF2-40B4-BE49-F238E27FC236}">
                <a16:creationId xmlns:a16="http://schemas.microsoft.com/office/drawing/2014/main" id="{EA9486E7-C600-4330-8EA3-34D6541B90CE}"/>
              </a:ext>
            </a:extLst>
          </p:cNvPr>
          <p:cNvSpPr>
            <a:spLocks noGrp="1"/>
          </p:cNvSpPr>
          <p:nvPr>
            <p:ph type="ftr" sz="quarter" idx="11"/>
          </p:nvPr>
        </p:nvSpPr>
        <p:spPr>
          <a:xfrm>
            <a:off x="7035800" y="6330979"/>
            <a:ext cx="1705142"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E8BFDEB3-EBD4-45A7-8846-220187AA8FE4}"/>
              </a:ext>
            </a:extLst>
          </p:cNvPr>
          <p:cNvSpPr>
            <a:spLocks noGrp="1"/>
          </p:cNvSpPr>
          <p:nvPr>
            <p:ph type="sldNum" sz="quarter" idx="12"/>
          </p:nvPr>
        </p:nvSpPr>
        <p:spPr/>
        <p:txBody>
          <a:bodyPr/>
          <a:lstStyle/>
          <a:p>
            <a:fld id="{98783A6C-F2E5-470E-8F07-6DF2D28172F3}" type="slidenum">
              <a:rPr lang="en-US" smtClean="0"/>
              <a:t>21</a:t>
            </a:fld>
            <a:endParaRPr lang="en-US"/>
          </a:p>
        </p:txBody>
      </p:sp>
    </p:spTree>
    <p:extLst>
      <p:ext uri="{BB962C8B-B14F-4D97-AF65-F5344CB8AC3E}">
        <p14:creationId xmlns:p14="http://schemas.microsoft.com/office/powerpoint/2010/main" val="772052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60A1-3340-4D48-9D3C-6251C77235A3}"/>
              </a:ext>
            </a:extLst>
          </p:cNvPr>
          <p:cNvSpPr>
            <a:spLocks noGrp="1"/>
          </p:cNvSpPr>
          <p:nvPr>
            <p:ph type="title"/>
          </p:nvPr>
        </p:nvSpPr>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5. Distribution Transformer Connections (Single Phase)</a:t>
            </a:r>
          </a:p>
        </p:txBody>
      </p:sp>
      <p:sp>
        <p:nvSpPr>
          <p:cNvPr id="3" name="Content Placeholder 2">
            <a:extLst>
              <a:ext uri="{FF2B5EF4-FFF2-40B4-BE49-F238E27FC236}">
                <a16:creationId xmlns:a16="http://schemas.microsoft.com/office/drawing/2014/main" id="{E873B218-72CE-4123-9FFB-73CDB12FBF31}"/>
              </a:ext>
            </a:extLst>
          </p:cNvPr>
          <p:cNvSpPr>
            <a:spLocks noGrp="1"/>
          </p:cNvSpPr>
          <p:nvPr>
            <p:ph idx="1"/>
          </p:nvPr>
        </p:nvSpPr>
        <p:spPr>
          <a:xfrm>
            <a:off x="457200" y="855878"/>
            <a:ext cx="5545393" cy="5224251"/>
          </a:xfrm>
        </p:spPr>
        <p:txBody>
          <a:bodyPr/>
          <a:lstStyle/>
          <a:p>
            <a:pPr algn="just">
              <a:spcAft>
                <a:spcPts val="60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 single‐phase distribution transformer can have different connections, depending on the type of load it serves. </a:t>
            </a:r>
          </a:p>
          <a:p>
            <a:pPr algn="just">
              <a:spcAft>
                <a:spcPts val="60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If all the loads on the secondary side have the same voltage, a simple two‐winding transformer is used. </a:t>
            </a:r>
          </a:p>
          <a:p>
            <a:pPr algn="just">
              <a:spcAft>
                <a:spcPts val="60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However, homes in the United States have loads that operate at 120 or 240 V. Large‐capacity loads, such as air conditioners and clothes washers, operate at 240 V, and the other loads in the same house operate at 120 V. </a:t>
            </a:r>
          </a:p>
          <a:p>
            <a:pPr algn="just">
              <a:spcAft>
                <a:spcPts val="60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To facilitate supplying both 120 and 240 V to consumers from a single transformer, single‐phase distribution transformers are designed with the midpoint of the secondary grounded, as shown in the Figure. </a:t>
            </a:r>
          </a:p>
          <a:p>
            <a:pPr algn="just">
              <a:spcAft>
                <a:spcPts val="60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This connection is called series, multiple secondary, or three‐wire secondary; 7200 V primary to 120/240 V on the secondary is a good example of such a transformer. </a:t>
            </a:r>
          </a:p>
          <a:p>
            <a:pPr algn="just">
              <a:spcAft>
                <a:spcPts val="600"/>
              </a:spcAft>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Typically, loads on the two circuits are distributed to create a balance between the two circuits. However, practically, it is impossible to have a balance under normal operation. In such cases, the current in the neutral is the difference between the currents flowing in the two circuits.</a:t>
            </a:r>
          </a:p>
        </p:txBody>
      </p:sp>
      <p:sp>
        <p:nvSpPr>
          <p:cNvPr id="4" name="Footer Placeholder 3">
            <a:extLst>
              <a:ext uri="{FF2B5EF4-FFF2-40B4-BE49-F238E27FC236}">
                <a16:creationId xmlns:a16="http://schemas.microsoft.com/office/drawing/2014/main" id="{CD34A487-F7A3-4ADE-81AD-4CCCAADEDBE9}"/>
              </a:ext>
            </a:extLst>
          </p:cNvPr>
          <p:cNvSpPr>
            <a:spLocks noGrp="1"/>
          </p:cNvSpPr>
          <p:nvPr>
            <p:ph type="ftr" sz="quarter" idx="11"/>
          </p:nvPr>
        </p:nvSpPr>
        <p:spPr>
          <a:xfrm>
            <a:off x="7035799" y="6330979"/>
            <a:ext cx="1723189"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478E9155-F7A9-42EE-87C2-0AD2EE4D285E}"/>
              </a:ext>
            </a:extLst>
          </p:cNvPr>
          <p:cNvSpPr>
            <a:spLocks noGrp="1"/>
          </p:cNvSpPr>
          <p:nvPr>
            <p:ph type="sldNum" sz="quarter" idx="12"/>
          </p:nvPr>
        </p:nvSpPr>
        <p:spPr/>
        <p:txBody>
          <a:bodyPr/>
          <a:lstStyle/>
          <a:p>
            <a:fld id="{98783A6C-F2E5-470E-8F07-6DF2D28172F3}" type="slidenum">
              <a:rPr lang="en-US" smtClean="0"/>
              <a:t>22</a:t>
            </a:fld>
            <a:endParaRPr lang="en-US"/>
          </a:p>
        </p:txBody>
      </p:sp>
      <p:pic>
        <p:nvPicPr>
          <p:cNvPr id="12" name="Picture 11">
            <a:extLst>
              <a:ext uri="{FF2B5EF4-FFF2-40B4-BE49-F238E27FC236}">
                <a16:creationId xmlns:a16="http://schemas.microsoft.com/office/drawing/2014/main" id="{4632081F-A801-4E0B-AA3A-31A185B55872}"/>
              </a:ext>
            </a:extLst>
          </p:cNvPr>
          <p:cNvPicPr>
            <a:picLocks noChangeAspect="1"/>
          </p:cNvPicPr>
          <p:nvPr/>
        </p:nvPicPr>
        <p:blipFill>
          <a:blip r:embed="rId2"/>
          <a:stretch>
            <a:fillRect/>
          </a:stretch>
        </p:blipFill>
        <p:spPr>
          <a:xfrm>
            <a:off x="6292873" y="1785026"/>
            <a:ext cx="2467073" cy="2020058"/>
          </a:xfrm>
          <a:prstGeom prst="rect">
            <a:avLst/>
          </a:prstGeom>
        </p:spPr>
      </p:pic>
      <p:sp>
        <p:nvSpPr>
          <p:cNvPr id="13" name="TextBox 12">
            <a:extLst>
              <a:ext uri="{FF2B5EF4-FFF2-40B4-BE49-F238E27FC236}">
                <a16:creationId xmlns:a16="http://schemas.microsoft.com/office/drawing/2014/main" id="{E4536529-41B4-4BE8-A4AF-60071C75175D}"/>
              </a:ext>
            </a:extLst>
          </p:cNvPr>
          <p:cNvSpPr txBox="1"/>
          <p:nvPr/>
        </p:nvSpPr>
        <p:spPr>
          <a:xfrm>
            <a:off x="6135777" y="3805084"/>
            <a:ext cx="2750944"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Center-tapped single-phase distribution transformer</a:t>
            </a:r>
          </a:p>
        </p:txBody>
      </p:sp>
    </p:spTree>
    <p:extLst>
      <p:ext uri="{BB962C8B-B14F-4D97-AF65-F5344CB8AC3E}">
        <p14:creationId xmlns:p14="http://schemas.microsoft.com/office/powerpoint/2010/main" val="2577449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60A1-3340-4D48-9D3C-6251C77235A3}"/>
              </a:ext>
            </a:extLst>
          </p:cNvPr>
          <p:cNvSpPr>
            <a:spLocks noGrp="1"/>
          </p:cNvSpPr>
          <p:nvPr>
            <p:ph type="title"/>
          </p:nvPr>
        </p:nvSpPr>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5. Distribution Transformer Connections (Single Phase)</a:t>
            </a:r>
          </a:p>
        </p:txBody>
      </p:sp>
      <p:sp>
        <p:nvSpPr>
          <p:cNvPr id="3" name="Content Placeholder 2">
            <a:extLst>
              <a:ext uri="{FF2B5EF4-FFF2-40B4-BE49-F238E27FC236}">
                <a16:creationId xmlns:a16="http://schemas.microsoft.com/office/drawing/2014/main" id="{E873B218-72CE-4123-9FFB-73CDB12FBF31}"/>
              </a:ext>
            </a:extLst>
          </p:cNvPr>
          <p:cNvSpPr>
            <a:spLocks noGrp="1"/>
          </p:cNvSpPr>
          <p:nvPr>
            <p:ph idx="1"/>
          </p:nvPr>
        </p:nvSpPr>
        <p:spPr>
          <a:xfrm>
            <a:off x="457200" y="855878"/>
            <a:ext cx="5545393" cy="5224251"/>
          </a:xfrm>
        </p:spPr>
        <p:txBody>
          <a:bodyPr/>
          <a:lstStyle/>
          <a:p>
            <a:pPr algn="just">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In certain applications, where variable secondary voltages are desired, a booster transformer is used.</a:t>
            </a:r>
          </a:p>
          <a:p>
            <a:pPr algn="just">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This transformer is similar to an autotransformer. It has low percent Z, low cost, and high efficiency. One disadvantage is that it has electrical connection between the two sides of the transformer. </a:t>
            </a:r>
          </a:p>
          <a:p>
            <a:pPr algn="just">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To increase the capacity, two transformers can be operated in parallel under certain conditions. Specifically, they must have the same turns ratio and must be connected to the same primary phase. Also, to maximize the capability, they should have nearly equal impedances.</a:t>
            </a:r>
          </a:p>
        </p:txBody>
      </p:sp>
      <p:sp>
        <p:nvSpPr>
          <p:cNvPr id="4" name="Footer Placeholder 3">
            <a:extLst>
              <a:ext uri="{FF2B5EF4-FFF2-40B4-BE49-F238E27FC236}">
                <a16:creationId xmlns:a16="http://schemas.microsoft.com/office/drawing/2014/main" id="{CD34A487-F7A3-4ADE-81AD-4CCCAADEDBE9}"/>
              </a:ext>
            </a:extLst>
          </p:cNvPr>
          <p:cNvSpPr>
            <a:spLocks noGrp="1"/>
          </p:cNvSpPr>
          <p:nvPr>
            <p:ph type="ftr" sz="quarter" idx="11"/>
          </p:nvPr>
        </p:nvSpPr>
        <p:spPr>
          <a:xfrm>
            <a:off x="7035799" y="6330979"/>
            <a:ext cx="1723189"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478E9155-F7A9-42EE-87C2-0AD2EE4D285E}"/>
              </a:ext>
            </a:extLst>
          </p:cNvPr>
          <p:cNvSpPr>
            <a:spLocks noGrp="1"/>
          </p:cNvSpPr>
          <p:nvPr>
            <p:ph type="sldNum" sz="quarter" idx="12"/>
          </p:nvPr>
        </p:nvSpPr>
        <p:spPr/>
        <p:txBody>
          <a:bodyPr/>
          <a:lstStyle/>
          <a:p>
            <a:fld id="{98783A6C-F2E5-470E-8F07-6DF2D28172F3}" type="slidenum">
              <a:rPr lang="en-US" smtClean="0"/>
              <a:t>23</a:t>
            </a:fld>
            <a:endParaRPr lang="en-US"/>
          </a:p>
        </p:txBody>
      </p:sp>
      <p:pic>
        <p:nvPicPr>
          <p:cNvPr id="12" name="Picture 11">
            <a:extLst>
              <a:ext uri="{FF2B5EF4-FFF2-40B4-BE49-F238E27FC236}">
                <a16:creationId xmlns:a16="http://schemas.microsoft.com/office/drawing/2014/main" id="{4632081F-A801-4E0B-AA3A-31A185B55872}"/>
              </a:ext>
            </a:extLst>
          </p:cNvPr>
          <p:cNvPicPr>
            <a:picLocks noChangeAspect="1"/>
          </p:cNvPicPr>
          <p:nvPr/>
        </p:nvPicPr>
        <p:blipFill>
          <a:blip r:embed="rId2"/>
          <a:stretch>
            <a:fillRect/>
          </a:stretch>
        </p:blipFill>
        <p:spPr>
          <a:xfrm>
            <a:off x="6292873" y="1785026"/>
            <a:ext cx="2467073" cy="2020058"/>
          </a:xfrm>
          <a:prstGeom prst="rect">
            <a:avLst/>
          </a:prstGeom>
        </p:spPr>
      </p:pic>
      <p:sp>
        <p:nvSpPr>
          <p:cNvPr id="13" name="TextBox 12">
            <a:extLst>
              <a:ext uri="{FF2B5EF4-FFF2-40B4-BE49-F238E27FC236}">
                <a16:creationId xmlns:a16="http://schemas.microsoft.com/office/drawing/2014/main" id="{E4536529-41B4-4BE8-A4AF-60071C75175D}"/>
              </a:ext>
            </a:extLst>
          </p:cNvPr>
          <p:cNvSpPr txBox="1"/>
          <p:nvPr/>
        </p:nvSpPr>
        <p:spPr>
          <a:xfrm>
            <a:off x="6135777" y="3805084"/>
            <a:ext cx="2750944"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Center-tapped single-phase distribution transformer</a:t>
            </a:r>
          </a:p>
        </p:txBody>
      </p:sp>
    </p:spTree>
    <p:extLst>
      <p:ext uri="{BB962C8B-B14F-4D97-AF65-F5344CB8AC3E}">
        <p14:creationId xmlns:p14="http://schemas.microsoft.com/office/powerpoint/2010/main" val="3670006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5AEC-C2B3-48A6-A5B1-D37E6AF7DC7B}"/>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5.1 Example</a:t>
            </a:r>
          </a:p>
        </p:txBody>
      </p:sp>
      <p:sp>
        <p:nvSpPr>
          <p:cNvPr id="3" name="Content Placeholder 2">
            <a:extLst>
              <a:ext uri="{FF2B5EF4-FFF2-40B4-BE49-F238E27FC236}">
                <a16:creationId xmlns:a16="http://schemas.microsoft.com/office/drawing/2014/main" id="{CA21891D-7795-4E94-AD4C-3AE4320C74E8}"/>
              </a:ext>
            </a:extLst>
          </p:cNvPr>
          <p:cNvSpPr>
            <a:spLocks noGrp="1"/>
          </p:cNvSpPr>
          <p:nvPr>
            <p:ph idx="1"/>
          </p:nvPr>
        </p:nvSpPr>
        <p:spPr/>
        <p:txBody>
          <a:bodyPr/>
          <a:lstStyle/>
          <a:p>
            <a:pPr marL="0" marR="0" indent="0" algn="just">
              <a:spcBef>
                <a:spcPts val="0"/>
              </a:spcBef>
              <a:spcAft>
                <a:spcPts val="1200"/>
              </a:spcAft>
              <a:buNone/>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Consider a transformer with 120 V loads connected, as shown in </a:t>
            </a:r>
            <a:r>
              <a:rPr lang="en-US" altLang="zh-CN" sz="1600" b="1" dirty="0">
                <a:solidFill>
                  <a:schemeClr val="tx1"/>
                </a:solidFill>
                <a:latin typeface="Calibri" panose="020F0502020204030204" pitchFamily="34" charset="0"/>
                <a:ea typeface="Calibri" panose="020F0502020204030204" pitchFamily="34" charset="0"/>
                <a:cs typeface="Calibri" panose="020F0502020204030204" pitchFamily="34" charset="0"/>
              </a:rPr>
              <a:t>the </a:t>
            </a: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Figure. Under balanced conditions, no neutral current flows, but under unbalanced conditions, a neutral current would flow, sometimes substantial. In fact, the amount of neutral current is a direct measure of unbalance.</a:t>
            </a:r>
          </a:p>
          <a:p>
            <a:pPr marL="0" marR="0" indent="0" algn="just">
              <a:spcBef>
                <a:spcPts val="0"/>
              </a:spcBef>
              <a:spcAft>
                <a:spcPts val="1200"/>
              </a:spcAft>
              <a:buNone/>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Consider the load across phases a to n to be 36 A at 0.95 pf lagging, and the load across phases a′ to n to be 25 A 0.85 pf lagging. Determine the current flow in the neutral wire and the load supplied by each secondary coil of the transformer. Also, determine the kVA rating of this transformer such that the thermal rating of it is not exceeded.</a:t>
            </a:r>
          </a:p>
          <a:p>
            <a:pPr marL="0" marR="0" indent="0" algn="just">
              <a:spcBef>
                <a:spcPts val="0"/>
              </a:spcBef>
              <a:spcAft>
                <a:spcPts val="1200"/>
              </a:spcAft>
              <a:buNone/>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737A0873-75E2-44DF-A0BC-74E5D04B425D}"/>
              </a:ext>
            </a:extLst>
          </p:cNvPr>
          <p:cNvSpPr>
            <a:spLocks noGrp="1"/>
          </p:cNvSpPr>
          <p:nvPr>
            <p:ph type="ftr" sz="quarter" idx="11"/>
          </p:nvPr>
        </p:nvSpPr>
        <p:spPr>
          <a:xfrm>
            <a:off x="7035800" y="6330979"/>
            <a:ext cx="174123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E747CF2C-1EAE-4496-8E58-BAD8CF7577AC}"/>
              </a:ext>
            </a:extLst>
          </p:cNvPr>
          <p:cNvSpPr>
            <a:spLocks noGrp="1"/>
          </p:cNvSpPr>
          <p:nvPr>
            <p:ph type="sldNum" sz="quarter" idx="12"/>
          </p:nvPr>
        </p:nvSpPr>
        <p:spPr/>
        <p:txBody>
          <a:bodyPr/>
          <a:lstStyle/>
          <a:p>
            <a:fld id="{98783A6C-F2E5-470E-8F07-6DF2D28172F3}" type="slidenum">
              <a:rPr lang="en-US" smtClean="0"/>
              <a:t>24</a:t>
            </a:fld>
            <a:endParaRPr lang="en-US"/>
          </a:p>
        </p:txBody>
      </p:sp>
      <p:pic>
        <p:nvPicPr>
          <p:cNvPr id="9" name="图片 8">
            <a:extLst>
              <a:ext uri="{FF2B5EF4-FFF2-40B4-BE49-F238E27FC236}">
                <a16:creationId xmlns:a16="http://schemas.microsoft.com/office/drawing/2014/main" id="{FDB115DA-FDC6-D024-35B8-63CC922EE0BD}"/>
              </a:ext>
            </a:extLst>
          </p:cNvPr>
          <p:cNvPicPr>
            <a:picLocks noChangeAspect="1"/>
          </p:cNvPicPr>
          <p:nvPr/>
        </p:nvPicPr>
        <p:blipFill>
          <a:blip r:embed="rId2"/>
          <a:stretch>
            <a:fillRect/>
          </a:stretch>
        </p:blipFill>
        <p:spPr>
          <a:xfrm>
            <a:off x="457200" y="3559588"/>
            <a:ext cx="3170321" cy="2155416"/>
          </a:xfrm>
          <a:prstGeom prst="rect">
            <a:avLst/>
          </a:prstGeom>
        </p:spPr>
      </p:pic>
      <p:pic>
        <p:nvPicPr>
          <p:cNvPr id="13" name="图片 12">
            <a:extLst>
              <a:ext uri="{FF2B5EF4-FFF2-40B4-BE49-F238E27FC236}">
                <a16:creationId xmlns:a16="http://schemas.microsoft.com/office/drawing/2014/main" id="{8663362B-69AC-71E1-0F0E-C09CB54636B5}"/>
              </a:ext>
            </a:extLst>
          </p:cNvPr>
          <p:cNvPicPr>
            <a:picLocks noChangeAspect="1"/>
          </p:cNvPicPr>
          <p:nvPr/>
        </p:nvPicPr>
        <p:blipFill>
          <a:blip r:embed="rId3"/>
          <a:stretch>
            <a:fillRect/>
          </a:stretch>
        </p:blipFill>
        <p:spPr>
          <a:xfrm>
            <a:off x="3627521" y="3159442"/>
            <a:ext cx="4552324" cy="1588169"/>
          </a:xfrm>
          <a:prstGeom prst="rect">
            <a:avLst/>
          </a:prstGeom>
        </p:spPr>
      </p:pic>
      <p:sp>
        <p:nvSpPr>
          <p:cNvPr id="16" name="文本框 15">
            <a:extLst>
              <a:ext uri="{FF2B5EF4-FFF2-40B4-BE49-F238E27FC236}">
                <a16:creationId xmlns:a16="http://schemas.microsoft.com/office/drawing/2014/main" id="{79A60D48-DA98-832A-2E8C-251163BB8367}"/>
              </a:ext>
            </a:extLst>
          </p:cNvPr>
          <p:cNvSpPr txBox="1"/>
          <p:nvPr/>
        </p:nvSpPr>
        <p:spPr>
          <a:xfrm>
            <a:off x="3627521" y="5055599"/>
            <a:ext cx="5149515" cy="523220"/>
          </a:xfrm>
          <a:prstGeom prst="rect">
            <a:avLst/>
          </a:prstGeom>
          <a:noFill/>
        </p:spPr>
        <p:txBody>
          <a:bodyPr wrap="square" rtlCol="0">
            <a:spAutoFit/>
          </a:bodyPr>
          <a:lstStyle/>
          <a:p>
            <a:r>
              <a:rPr lang="en-US" altLang="zh-CN" sz="1400" dirty="0">
                <a:latin typeface="Calibri" panose="020F0502020204030204" pitchFamily="34" charset="0"/>
                <a:ea typeface="Calibri" panose="020F0502020204030204" pitchFamily="34" charset="0"/>
                <a:cs typeface="Calibri" panose="020F0502020204030204" pitchFamily="34" charset="0"/>
              </a:rPr>
              <a:t>The total kVA is 7.33 kVA. Rounding it off to the next higher available rating gives the transformer rating of 10 kVA.</a:t>
            </a:r>
            <a:endParaRPr lang="zh-CN" altLang="en-US" sz="1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D774E58-0212-7F1C-6702-13CADFC50899}"/>
              </a:ext>
            </a:extLst>
          </p:cNvPr>
          <p:cNvSpPr txBox="1"/>
          <p:nvPr/>
        </p:nvSpPr>
        <p:spPr>
          <a:xfrm>
            <a:off x="559619" y="5618464"/>
            <a:ext cx="2750944"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Three‐wire secondary distribution transformer with 120 V loads.</a:t>
            </a:r>
          </a:p>
        </p:txBody>
      </p:sp>
    </p:spTree>
    <p:extLst>
      <p:ext uri="{BB962C8B-B14F-4D97-AF65-F5344CB8AC3E}">
        <p14:creationId xmlns:p14="http://schemas.microsoft.com/office/powerpoint/2010/main" val="232423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9C17-A761-488F-B907-557F143748DD}"/>
              </a:ext>
            </a:extLst>
          </p:cNvPr>
          <p:cNvSpPr>
            <a:spLocks noGrp="1"/>
          </p:cNvSpPr>
          <p:nvPr>
            <p:ph type="title"/>
          </p:nvPr>
        </p:nvSpPr>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5.2 Parallel Operation of Three-Wire Transformer</a:t>
            </a:r>
          </a:p>
        </p:txBody>
      </p:sp>
      <p:sp>
        <p:nvSpPr>
          <p:cNvPr id="3" name="Content Placeholder 2">
            <a:extLst>
              <a:ext uri="{FF2B5EF4-FFF2-40B4-BE49-F238E27FC236}">
                <a16:creationId xmlns:a16="http://schemas.microsoft.com/office/drawing/2014/main" id="{C469562B-6255-49E5-8A1A-499A58E1B53D}"/>
              </a:ext>
            </a:extLst>
          </p:cNvPr>
          <p:cNvSpPr>
            <a:spLocks noGrp="1"/>
          </p:cNvSpPr>
          <p:nvPr>
            <p:ph idx="1"/>
          </p:nvPr>
        </p:nvSpPr>
        <p:spPr>
          <a:xfrm>
            <a:off x="457200" y="855878"/>
            <a:ext cx="4191000" cy="4859126"/>
          </a:xfrm>
        </p:spPr>
        <p:txBody>
          <a:bodyPr/>
          <a:lstStyle/>
          <a:p>
            <a:pPr algn="just"/>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Two single‐phase, three‐wire transformers can be connected in parallel to supply increased load if the following conditions are met:</a:t>
            </a:r>
          </a:p>
          <a:p>
            <a:pPr marL="742941" lvl="1" indent="-342900" algn="just">
              <a:buFont typeface="+mj-lt"/>
              <a:buAutoNum type="alphaLcParen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They must have the same primary and secondary voltage ratings and therefore the same turns ratio.</a:t>
            </a:r>
          </a:p>
          <a:p>
            <a:pPr marL="742941" lvl="1" indent="-342900" algn="just">
              <a:buFont typeface="+mj-lt"/>
              <a:buAutoNum type="alphaLcParen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They must be connected to the same primary phase.</a:t>
            </a:r>
          </a:p>
          <a:p>
            <a:pPr marL="742941" lvl="1" indent="-342900" algn="just">
              <a:spcAft>
                <a:spcPts val="600"/>
              </a:spcAft>
              <a:buFont typeface="+mj-lt"/>
              <a:buAutoNum type="alphaLcParenR"/>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They must be connected to the same secondary phase.</a:t>
            </a:r>
          </a:p>
          <a:p>
            <a:pPr algn="just"/>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However, they may have different kVA ratings and percent leakage impedance, though not too different from each other. </a:t>
            </a:r>
          </a:p>
          <a:p>
            <a:pPr algn="just"/>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To maximize the total load delivered without exceeding the thermal limits, they should have nearly equal impedances.</a:t>
            </a:r>
          </a:p>
        </p:txBody>
      </p:sp>
      <p:sp>
        <p:nvSpPr>
          <p:cNvPr id="4" name="Footer Placeholder 3">
            <a:extLst>
              <a:ext uri="{FF2B5EF4-FFF2-40B4-BE49-F238E27FC236}">
                <a16:creationId xmlns:a16="http://schemas.microsoft.com/office/drawing/2014/main" id="{13888C70-6DF8-4FDE-BBEF-2E32D9090E55}"/>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2859F4C3-5637-4B95-8A79-16CD19F95365}"/>
              </a:ext>
            </a:extLst>
          </p:cNvPr>
          <p:cNvSpPr>
            <a:spLocks noGrp="1"/>
          </p:cNvSpPr>
          <p:nvPr>
            <p:ph type="sldNum" sz="quarter" idx="12"/>
          </p:nvPr>
        </p:nvSpPr>
        <p:spPr/>
        <p:txBody>
          <a:bodyPr/>
          <a:lstStyle/>
          <a:p>
            <a:fld id="{98783A6C-F2E5-470E-8F07-6DF2D28172F3}" type="slidenum">
              <a:rPr lang="en-US" smtClean="0"/>
              <a:t>25</a:t>
            </a:fld>
            <a:endParaRPr lang="en-US" dirty="0"/>
          </a:p>
        </p:txBody>
      </p:sp>
      <p:pic>
        <p:nvPicPr>
          <p:cNvPr id="7" name="Picture 6">
            <a:extLst>
              <a:ext uri="{FF2B5EF4-FFF2-40B4-BE49-F238E27FC236}">
                <a16:creationId xmlns:a16="http://schemas.microsoft.com/office/drawing/2014/main" id="{0C78D9D4-D953-4CF3-BC26-D3759F999F44}"/>
              </a:ext>
            </a:extLst>
          </p:cNvPr>
          <p:cNvPicPr>
            <a:picLocks noChangeAspect="1"/>
          </p:cNvPicPr>
          <p:nvPr/>
        </p:nvPicPr>
        <p:blipFill>
          <a:blip r:embed="rId2"/>
          <a:stretch>
            <a:fillRect/>
          </a:stretch>
        </p:blipFill>
        <p:spPr>
          <a:xfrm>
            <a:off x="5481637" y="1219200"/>
            <a:ext cx="2809875" cy="3886200"/>
          </a:xfrm>
          <a:prstGeom prst="rect">
            <a:avLst/>
          </a:prstGeom>
        </p:spPr>
      </p:pic>
      <p:sp>
        <p:nvSpPr>
          <p:cNvPr id="8" name="TextBox 7">
            <a:extLst>
              <a:ext uri="{FF2B5EF4-FFF2-40B4-BE49-F238E27FC236}">
                <a16:creationId xmlns:a16="http://schemas.microsoft.com/office/drawing/2014/main" id="{AFA4A5AB-41E6-4BDD-AA2C-109F26DC043B}"/>
              </a:ext>
            </a:extLst>
          </p:cNvPr>
          <p:cNvSpPr txBox="1"/>
          <p:nvPr/>
        </p:nvSpPr>
        <p:spPr>
          <a:xfrm>
            <a:off x="4982370" y="5105400"/>
            <a:ext cx="370443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Two three-wire secondary distribution transformers connected in parallel</a:t>
            </a:r>
          </a:p>
        </p:txBody>
      </p:sp>
    </p:spTree>
    <p:extLst>
      <p:ext uri="{BB962C8B-B14F-4D97-AF65-F5344CB8AC3E}">
        <p14:creationId xmlns:p14="http://schemas.microsoft.com/office/powerpoint/2010/main" val="4254897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F21B-0681-4275-B6B9-4B9101090FA9}"/>
              </a:ext>
            </a:extLst>
          </p:cNvPr>
          <p:cNvSpPr>
            <a:spLocks noGrp="1"/>
          </p:cNvSpPr>
          <p:nvPr>
            <p:ph type="title"/>
          </p:nvPr>
        </p:nvSpPr>
        <p:spPr>
          <a:xfrm>
            <a:off x="457200" y="152400"/>
            <a:ext cx="8229600" cy="454021"/>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5.2 Parallel Operation of Three-Wire Transformer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7BAC9C-3D32-4475-B8EA-657C017D5B6A}"/>
                  </a:ext>
                </a:extLst>
              </p:cNvPr>
              <p:cNvSpPr>
                <a:spLocks noGrp="1"/>
              </p:cNvSpPr>
              <p:nvPr>
                <p:ph idx="1"/>
              </p:nvPr>
            </p:nvSpPr>
            <p:spPr>
              <a:xfrm>
                <a:off x="457200" y="692146"/>
                <a:ext cx="8229600" cy="5302258"/>
              </a:xfrm>
            </p:spPr>
            <p:txBody>
              <a:bodyPr/>
              <a:lstStyle/>
              <a:p>
                <a:pPr marL="0" marR="0" indent="0" algn="just">
                  <a:spcBef>
                    <a:spcPts val="0"/>
                  </a:spcBef>
                  <a:spcAft>
                    <a:spcPts val="600"/>
                  </a:spcAft>
                  <a:buNone/>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Using KVL, </a:t>
                </a:r>
                <a14:m>
                  <m:oMath xmlns:m="http://schemas.openxmlformats.org/officeDocument/2006/math">
                    <m:sSub>
                      <m:sSubPr>
                        <m:ctrlPr>
                          <a:rPr lang="en-US" sz="1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,which gives, </a:t>
                </a:r>
                <a:endParaRPr 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600"/>
                  </a:spcAft>
                  <a:buNone/>
                </a:pPr>
                <a14:m>
                  <m:oMathPara xmlns:m="http://schemas.openxmlformats.org/officeDocument/2006/math">
                    <m:oMathParaPr>
                      <m:jc m:val="centerGroup"/>
                    </m:oMathParaPr>
                    <m:oMath xmlns:m="http://schemas.openxmlformats.org/officeDocument/2006/math">
                      <m:f>
                        <m:f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1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1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Sub>
                        </m:den>
                      </m:f>
                      <m:r>
                        <a:rPr lang="en-US" sz="1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600"/>
                  </a:spcAft>
                  <a:buNone/>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are the impedances of transformers 1 and 2 respectively. Let </a:t>
                </a:r>
                <a14:m>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be the base impedances of these transformers computed based on their respective nameplate ratings </a:t>
                </a:r>
                <a14:m>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600"/>
                  </a:spcAft>
                  <a:buNone/>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a:t>
                </a:r>
              </a:p>
              <a:p>
                <a:pPr marL="0" marR="0" indent="0" algn="just">
                  <a:spcBef>
                    <a:spcPts val="0"/>
                  </a:spcBef>
                  <a:spcAft>
                    <a:spcPts val="6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e>
                        </m:mr>
                        <m:mr>
                          <m:e>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r>
                              <m:rPr>
                                <m:nor/>
                              </m:rP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m:t>and</m:t>
                            </m:r>
                            <m:r>
                              <m:rPr>
                                <m:nor/>
                              </m:rPr>
                              <a:rPr lang="en-US" sz="14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e>
                        </m:mr>
                      </m:m>
                    </m:oMath>
                  </m:oMathPara>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600"/>
                  </a:spcAft>
                  <a:buNone/>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Since </a:t>
                </a:r>
                <a14:m>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are equal by requirement of parallel operation,</a:t>
                </a:r>
              </a:p>
              <a:p>
                <a:pPr marL="0" marR="0" indent="0" algn="just">
                  <a:spcBef>
                    <a:spcPts val="0"/>
                  </a:spcBef>
                  <a:spcAft>
                    <a:spcPts val="600"/>
                  </a:spcAft>
                  <a:buNone/>
                </a:pPr>
                <a14:m>
                  <m:oMathPara xmlns:m="http://schemas.openxmlformats.org/officeDocument/2006/math">
                    <m:oMathParaPr>
                      <m:jc m:val="centerGroup"/>
                    </m:oMathParaPr>
                    <m:oMath xmlns:m="http://schemas.openxmlformats.org/officeDocument/2006/math">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600"/>
                  </a:spcAft>
                  <a:buNone/>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a:t>
                </a:r>
              </a:p>
              <a:p>
                <a:pPr marL="0" marR="0" indent="0" algn="just">
                  <a:spcBef>
                    <a:spcPts val="0"/>
                  </a:spcBef>
                  <a:spcAft>
                    <a:spcPts val="600"/>
                  </a:spcAft>
                  <a:buNone/>
                </a:pPr>
                <a14:m>
                  <m:oMathPara xmlns:m="http://schemas.openxmlformats.org/officeDocument/2006/math">
                    <m:oMathParaPr>
                      <m:jc m:val="centerGroup"/>
                    </m:oMathParaPr>
                    <m:oMath xmlns:m="http://schemas.openxmlformats.org/officeDocument/2006/math">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num>
                        <m:den>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den>
                      </m:f>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600"/>
                  </a:spcAft>
                  <a:buNone/>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kVA supplied by transformer 1 , and </a:t>
                </a:r>
                <a14:m>
                  <m:oMath xmlns:m="http://schemas.openxmlformats.org/officeDocument/2006/math">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oMath>
                </a14:m>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kVA supplied by transformer 2 .</a:t>
                </a:r>
              </a:p>
              <a:p>
                <a:pPr marL="0" marR="0" indent="0" algn="just">
                  <a:spcBef>
                    <a:spcPts val="0"/>
                  </a:spcBef>
                  <a:spcAft>
                    <a:spcPts val="600"/>
                  </a:spcAft>
                  <a:buNone/>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Hence,</a:t>
                </a:r>
              </a:p>
              <a:p>
                <a:pPr marL="0" marR="0" indent="0" algn="just">
                  <a:spcBef>
                    <a:spcPts val="0"/>
                  </a:spcBef>
                  <a:spcAft>
                    <a:spcPts val="600"/>
                  </a:spcAft>
                  <a:buNone/>
                </a:pPr>
                <a14:m>
                  <m:oMathPara xmlns:m="http://schemas.openxmlformats.org/officeDocument/2006/math">
                    <m:oMathParaPr>
                      <m:jc m:val="centerGroup"/>
                    </m:oMathParaPr>
                    <m:oMath xmlns:m="http://schemas.openxmlformats.org/officeDocument/2006/math">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en>
                      </m:f>
                      <m:f>
                        <m:f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3F7BAC9C-3D32-4475-B8EA-657C017D5B6A}"/>
                  </a:ext>
                </a:extLst>
              </p:cNvPr>
              <p:cNvSpPr>
                <a:spLocks noGrp="1" noRot="1" noChangeAspect="1" noMove="1" noResize="1" noEditPoints="1" noAdjustHandles="1" noChangeArrowheads="1" noChangeShapeType="1" noTextEdit="1"/>
              </p:cNvSpPr>
              <p:nvPr>
                <p:ph idx="1"/>
              </p:nvPr>
            </p:nvSpPr>
            <p:spPr>
              <a:xfrm>
                <a:off x="457200" y="692146"/>
                <a:ext cx="8229600" cy="5302258"/>
              </a:xfrm>
              <a:blipFill>
                <a:blip r:embed="rId2"/>
                <a:stretch>
                  <a:fillRect l="-222" t="-230" r="-222" b="-1036"/>
                </a:stretch>
              </a:blipFill>
            </p:spPr>
            <p:txBody>
              <a:bodyPr/>
              <a:lstStyle/>
              <a:p>
                <a:r>
                  <a:rPr lang="zh-CN" altLang="en-US">
                    <a:noFill/>
                  </a:rPr>
                  <a:t> </a:t>
                </a:r>
              </a:p>
            </p:txBody>
          </p:sp>
        </mc:Fallback>
      </mc:AlternateContent>
      <p:sp>
        <p:nvSpPr>
          <p:cNvPr id="4" name="Footer Placeholder 3">
            <a:extLst>
              <a:ext uri="{FF2B5EF4-FFF2-40B4-BE49-F238E27FC236}">
                <a16:creationId xmlns:a16="http://schemas.microsoft.com/office/drawing/2014/main" id="{C50AB759-FE15-43A7-9C80-C0C579F69C59}"/>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365993EA-0141-4745-B8E8-F2BC84B476AB}"/>
              </a:ext>
            </a:extLst>
          </p:cNvPr>
          <p:cNvSpPr>
            <a:spLocks noGrp="1"/>
          </p:cNvSpPr>
          <p:nvPr>
            <p:ph type="sldNum" sz="quarter" idx="12"/>
          </p:nvPr>
        </p:nvSpPr>
        <p:spPr/>
        <p:txBody>
          <a:bodyPr/>
          <a:lstStyle/>
          <a:p>
            <a:fld id="{98783A6C-F2E5-470E-8F07-6DF2D28172F3}" type="slidenum">
              <a:rPr lang="en-US" smtClean="0"/>
              <a:t>26</a:t>
            </a:fld>
            <a:endParaRPr lang="en-US"/>
          </a:p>
        </p:txBody>
      </p:sp>
    </p:spTree>
    <p:extLst>
      <p:ext uri="{BB962C8B-B14F-4D97-AF65-F5344CB8AC3E}">
        <p14:creationId xmlns:p14="http://schemas.microsoft.com/office/powerpoint/2010/main" val="4273070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A9DC-E8FE-476F-83E7-DEB999D1A323}"/>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CC119B-B608-4008-ACD0-0556FE7A5221}"/>
                  </a:ext>
                </a:extLst>
              </p:cNvPr>
              <p:cNvSpPr>
                <a:spLocks noGrp="1"/>
              </p:cNvSpPr>
              <p:nvPr>
                <p:ph idx="1"/>
              </p:nvPr>
            </p:nvSpPr>
            <p:spPr>
              <a:xfrm>
                <a:off x="403058" y="2610853"/>
                <a:ext cx="7958889" cy="3469276"/>
              </a:xfrm>
            </p:spPr>
            <p:txBody>
              <a:bodyPr/>
              <a:lstStyle/>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=0.75</m:t>
                      </m:r>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transformer is loaded to its full capacity of </a:t>
                </a:r>
                <a14:m>
                  <m:oMath xmlns:m="http://schemas.openxmlformats.org/officeDocument/2006/math">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a:t>
                </a:r>
              </a:p>
              <a:p>
                <a:pPr marL="0" marR="0" indent="0" algn="just">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0.75</m:t>
                        </m:r>
                      </m:den>
                    </m:f>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=66.7</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oMath>
                </a14:m>
                <a:b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Note that </a:t>
                </a:r>
                <a14:m>
                  <m:oMath xmlns:m="http://schemas.openxmlformats.org/officeDocument/2006/math">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66.7</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is higher than the second transformer's rating. In order to limit the secondary transformer's loading to </a:t>
                </a:r>
                <a14:m>
                  <m:oMath xmlns:m="http://schemas.openxmlformats.org/officeDocument/2006/math">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 first transformer's loading has to be limited to </a:t>
                </a:r>
                <a14:m>
                  <m:oMath xmlns:m="http://schemas.openxmlformats.org/officeDocument/2006/math">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37.5</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 the total load that could be supplied is </a:t>
                </a:r>
                <a14:m>
                  <m:oMath xmlns:m="http://schemas.openxmlformats.org/officeDocument/2006/math">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37.5+50=87.5</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instead of 100 </a:t>
                </a:r>
                <a14:m>
                  <m:oMath xmlns:m="http://schemas.openxmlformats.org/officeDocument/2006/math">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kVA</m:t>
                    </m:r>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a:spcBef>
                    <a:spcPts val="0"/>
                  </a:spcBef>
                  <a:spcAft>
                    <a:spcPts val="12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identical transformers are not available, the best way to attain equal loading is to choose the two transformers with their impedance ratio equal to inverse kVA ratings.</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CBCC119B-B608-4008-ACD0-0556FE7A5221}"/>
                  </a:ext>
                </a:extLst>
              </p:cNvPr>
              <p:cNvSpPr>
                <a:spLocks noGrp="1" noRot="1" noChangeAspect="1" noMove="1" noResize="1" noEditPoints="1" noAdjustHandles="1" noChangeArrowheads="1" noChangeShapeType="1" noTextEdit="1"/>
              </p:cNvSpPr>
              <p:nvPr>
                <p:ph idx="1"/>
              </p:nvPr>
            </p:nvSpPr>
            <p:spPr>
              <a:xfrm>
                <a:off x="403058" y="2610853"/>
                <a:ext cx="7958889" cy="3469276"/>
              </a:xfrm>
              <a:blipFill>
                <a:blip r:embed="rId2"/>
                <a:stretch>
                  <a:fillRect l="-383" r="-459"/>
                </a:stretch>
              </a:blipFill>
            </p:spPr>
            <p:txBody>
              <a:bodyPr/>
              <a:lstStyle/>
              <a:p>
                <a:r>
                  <a:rPr lang="zh-CN" altLang="en-US">
                    <a:noFill/>
                  </a:rPr>
                  <a:t> </a:t>
                </a:r>
              </a:p>
            </p:txBody>
          </p:sp>
        </mc:Fallback>
      </mc:AlternateContent>
      <p:sp>
        <p:nvSpPr>
          <p:cNvPr id="4" name="Footer Placeholder 3">
            <a:extLst>
              <a:ext uri="{FF2B5EF4-FFF2-40B4-BE49-F238E27FC236}">
                <a16:creationId xmlns:a16="http://schemas.microsoft.com/office/drawing/2014/main" id="{3F8A0437-B931-4E0A-93E2-2CB6AA1E4C9A}"/>
              </a:ext>
            </a:extLst>
          </p:cNvPr>
          <p:cNvSpPr>
            <a:spLocks noGrp="1"/>
          </p:cNvSpPr>
          <p:nvPr>
            <p:ph type="ftr" sz="quarter" idx="11"/>
          </p:nvPr>
        </p:nvSpPr>
        <p:spPr>
          <a:xfrm>
            <a:off x="7035800" y="6330979"/>
            <a:ext cx="1705142"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DAE063C0-6E63-45D4-9517-B4933ECCC191}"/>
              </a:ext>
            </a:extLst>
          </p:cNvPr>
          <p:cNvSpPr>
            <a:spLocks noGrp="1"/>
          </p:cNvSpPr>
          <p:nvPr>
            <p:ph type="sldNum" sz="quarter" idx="12"/>
          </p:nvPr>
        </p:nvSpPr>
        <p:spPr/>
        <p:txBody>
          <a:bodyPr/>
          <a:lstStyle/>
          <a:p>
            <a:fld id="{98783A6C-F2E5-470E-8F07-6DF2D28172F3}" type="slidenum">
              <a:rPr lang="en-US" smtClean="0"/>
              <a:t>27</a:t>
            </a:fld>
            <a:endParaRPr lang="en-US"/>
          </a:p>
        </p:txBody>
      </p:sp>
      <p:sp>
        <p:nvSpPr>
          <p:cNvPr id="6" name="文本框 5">
            <a:extLst>
              <a:ext uri="{FF2B5EF4-FFF2-40B4-BE49-F238E27FC236}">
                <a16:creationId xmlns:a16="http://schemas.microsoft.com/office/drawing/2014/main" id="{B8F6A95D-3FE6-4158-A967-A29ADA85D633}"/>
              </a:ext>
            </a:extLst>
          </p:cNvPr>
          <p:cNvSpPr txBox="1"/>
          <p:nvPr/>
        </p:nvSpPr>
        <p:spPr>
          <a:xfrm>
            <a:off x="403058" y="1179095"/>
            <a:ext cx="8091237" cy="1015663"/>
          </a:xfrm>
          <a:prstGeom prst="rect">
            <a:avLst/>
          </a:prstGeom>
          <a:noFill/>
        </p:spPr>
        <p:txBody>
          <a:bodyPr wrap="square" rtlCol="0">
            <a:spAutoFit/>
          </a:bodyPr>
          <a:lstStyle/>
          <a:p>
            <a:r>
              <a:rPr lang="en-US" altLang="zh-CN" sz="2000" b="1" dirty="0">
                <a:latin typeface="Calibri" panose="020F0502020204030204" pitchFamily="34" charset="0"/>
                <a:cs typeface="Calibri" panose="020F0502020204030204" pitchFamily="34" charset="0"/>
              </a:rPr>
              <a:t>Consider that a 50‐kVA transformer of 4% impedance is connected in parallel with a 50‐kVA transformer of 3% impedance. Find the total load that these transformers can deliver.</a:t>
            </a:r>
            <a:endParaRPr lang="zh-CN" alt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762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4F60-0C28-410C-9D7E-93FDB6739F6E}"/>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5.3 Single Phase Autotransformers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E8C072-219A-48B4-A19C-173FF632601A}"/>
                  </a:ext>
                </a:extLst>
              </p:cNvPr>
              <p:cNvSpPr>
                <a:spLocks noGrp="1"/>
              </p:cNvSpPr>
              <p:nvPr>
                <p:ph idx="1"/>
              </p:nvPr>
            </p:nvSpPr>
            <p:spPr>
              <a:xfrm>
                <a:off x="381001" y="855877"/>
                <a:ext cx="4419600" cy="5224251"/>
              </a:xfrm>
            </p:spPr>
            <p:txBody>
              <a:bodyPr/>
              <a:lstStyle/>
              <a:p>
                <a:pPr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Consider a two-winding transformer with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turns ratio, kVA rating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impedance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consider that its windings are connected in series to create an autotransformer to realize the turns ratio </a:t>
                </a: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den>
                    </m:f>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as shown in Figure.</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ub>
                          </m:sSub>
                        </m:den>
                      </m:f>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den>
                      </m:f>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f>
                        <m:fPr>
                          <m:ctrlPr>
                            <a:rPr lang="en-US" sz="1600" i="1">
                              <a:solidFill>
                                <a:schemeClr val="tx1"/>
                              </a:solidFill>
                              <a:effectLst/>
                              <a:latin typeface="Cambria Math" panose="02040503050406030204" pitchFamily="18" charset="0"/>
                            </a:rPr>
                          </m:ctrlPr>
                        </m:fPr>
                        <m:num>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den>
                      </m:f>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𝑁𝐼</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Losses in watts are the same for both the cases. However, the efficiency of the autotransformer will be higher, and the voltage regulation will be better.</a:t>
                </a:r>
              </a:p>
              <a:p>
                <a:pPr marL="0" marR="0" indent="0" algn="just">
                  <a:spcBef>
                    <a:spcPts val="0"/>
                  </a:spcBef>
                  <a:spcAft>
                    <a:spcPts val="1200"/>
                  </a:spcAft>
                  <a:buNone/>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2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A1E8C072-219A-48B4-A19C-173FF632601A}"/>
                  </a:ext>
                </a:extLst>
              </p:cNvPr>
              <p:cNvSpPr>
                <a:spLocks noGrp="1" noRot="1" noChangeAspect="1" noMove="1" noResize="1" noEditPoints="1" noAdjustHandles="1" noChangeArrowheads="1" noChangeShapeType="1" noTextEdit="1"/>
              </p:cNvSpPr>
              <p:nvPr>
                <p:ph idx="1"/>
              </p:nvPr>
            </p:nvSpPr>
            <p:spPr>
              <a:xfrm>
                <a:off x="381001" y="855877"/>
                <a:ext cx="4419600" cy="5224251"/>
              </a:xfrm>
              <a:blipFill>
                <a:blip r:embed="rId2"/>
                <a:stretch>
                  <a:fillRect l="-1241" t="-583" r="-1103" b="-1634"/>
                </a:stretch>
              </a:blipFill>
            </p:spPr>
            <p:txBody>
              <a:bodyPr/>
              <a:lstStyle/>
              <a:p>
                <a:r>
                  <a:rPr lang="zh-CN" altLang="en-US">
                    <a:noFill/>
                  </a:rPr>
                  <a:t> </a:t>
                </a:r>
              </a:p>
            </p:txBody>
          </p:sp>
        </mc:Fallback>
      </mc:AlternateContent>
      <p:sp>
        <p:nvSpPr>
          <p:cNvPr id="4" name="Footer Placeholder 3">
            <a:extLst>
              <a:ext uri="{FF2B5EF4-FFF2-40B4-BE49-F238E27FC236}">
                <a16:creationId xmlns:a16="http://schemas.microsoft.com/office/drawing/2014/main" id="{34E3AE52-3C2D-43E3-9AE7-B43DB71F1406}"/>
              </a:ext>
            </a:extLst>
          </p:cNvPr>
          <p:cNvSpPr>
            <a:spLocks noGrp="1"/>
          </p:cNvSpPr>
          <p:nvPr>
            <p:ph type="ftr" sz="quarter" idx="11"/>
          </p:nvPr>
        </p:nvSpPr>
        <p:spPr>
          <a:xfrm>
            <a:off x="7035799" y="6330979"/>
            <a:ext cx="1684337"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E422B11D-A2ED-4656-97DF-941D734448D7}"/>
              </a:ext>
            </a:extLst>
          </p:cNvPr>
          <p:cNvSpPr>
            <a:spLocks noGrp="1"/>
          </p:cNvSpPr>
          <p:nvPr>
            <p:ph type="sldNum" sz="quarter" idx="12"/>
          </p:nvPr>
        </p:nvSpPr>
        <p:spPr/>
        <p:txBody>
          <a:bodyPr/>
          <a:lstStyle/>
          <a:p>
            <a:fld id="{98783A6C-F2E5-470E-8F07-6DF2D28172F3}" type="slidenum">
              <a:rPr lang="en-US" smtClean="0"/>
              <a:t>28</a:t>
            </a:fld>
            <a:endParaRPr lang="en-US"/>
          </a:p>
        </p:txBody>
      </p:sp>
      <p:pic>
        <p:nvPicPr>
          <p:cNvPr id="7" name="Picture 6">
            <a:extLst>
              <a:ext uri="{FF2B5EF4-FFF2-40B4-BE49-F238E27FC236}">
                <a16:creationId xmlns:a16="http://schemas.microsoft.com/office/drawing/2014/main" id="{7A35FDEF-7087-41D0-A061-FBB747528DC2}"/>
              </a:ext>
            </a:extLst>
          </p:cNvPr>
          <p:cNvPicPr>
            <a:picLocks noChangeAspect="1"/>
          </p:cNvPicPr>
          <p:nvPr/>
        </p:nvPicPr>
        <p:blipFill>
          <a:blip r:embed="rId3"/>
          <a:stretch>
            <a:fillRect/>
          </a:stretch>
        </p:blipFill>
        <p:spPr>
          <a:xfrm>
            <a:off x="4919663" y="1704975"/>
            <a:ext cx="3800474" cy="1916618"/>
          </a:xfrm>
          <a:prstGeom prst="rect">
            <a:avLst/>
          </a:prstGeom>
        </p:spPr>
      </p:pic>
      <p:sp>
        <p:nvSpPr>
          <p:cNvPr id="8" name="TextBox 7">
            <a:extLst>
              <a:ext uri="{FF2B5EF4-FFF2-40B4-BE49-F238E27FC236}">
                <a16:creationId xmlns:a16="http://schemas.microsoft.com/office/drawing/2014/main" id="{38A0DB32-BF7D-4F53-AD5E-BB6F7F00A313}"/>
              </a:ext>
            </a:extLst>
          </p:cNvPr>
          <p:cNvSpPr txBox="1"/>
          <p:nvPr/>
        </p:nvSpPr>
        <p:spPr>
          <a:xfrm>
            <a:off x="5183585" y="3641610"/>
            <a:ext cx="3704430" cy="461665"/>
          </a:xfrm>
          <a:prstGeom prst="rect">
            <a:avLst/>
          </a:prstGeom>
          <a:noFill/>
        </p:spPr>
        <p:txBody>
          <a:bodyPr wrap="square" rtlCol="0">
            <a:spAutoFit/>
          </a:bodyPr>
          <a:lstStyle/>
          <a:p>
            <a:pPr algn="ctr"/>
            <a:r>
              <a:rPr lang="en-US" sz="1200" dirty="0">
                <a:latin typeface="Calibri" panose="020F0502020204030204" pitchFamily="34" charset="0"/>
                <a:ea typeface="Calibri" panose="020F0502020204030204" pitchFamily="34" charset="0"/>
                <a:cs typeface="Calibri" panose="020F0502020204030204" pitchFamily="34" charset="0"/>
              </a:rPr>
              <a:t>Fig: Two-winding transformer and its connection to create an autotransformer</a:t>
            </a:r>
          </a:p>
        </p:txBody>
      </p:sp>
    </p:spTree>
    <p:extLst>
      <p:ext uri="{BB962C8B-B14F-4D97-AF65-F5344CB8AC3E}">
        <p14:creationId xmlns:p14="http://schemas.microsoft.com/office/powerpoint/2010/main" val="3685290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4D47-B4F7-4ADA-8BEB-57317393967E}"/>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6. Three-Phase Transformer Connections</a:t>
            </a:r>
          </a:p>
        </p:txBody>
      </p:sp>
      <p:sp>
        <p:nvSpPr>
          <p:cNvPr id="3" name="Content Placeholder 2">
            <a:extLst>
              <a:ext uri="{FF2B5EF4-FFF2-40B4-BE49-F238E27FC236}">
                <a16:creationId xmlns:a16="http://schemas.microsoft.com/office/drawing/2014/main" id="{1626308F-8FF3-4E3E-B7E2-CC3BFFB118E4}"/>
              </a:ext>
            </a:extLst>
          </p:cNvPr>
          <p:cNvSpPr>
            <a:spLocks noGrp="1"/>
          </p:cNvSpPr>
          <p:nvPr>
            <p:ph idx="1"/>
          </p:nvPr>
        </p:nvSpPr>
        <p:spPr>
          <a:xfrm>
            <a:off x="457200" y="855877"/>
            <a:ext cx="8229600" cy="5224251"/>
          </a:xfrm>
        </p:spPr>
        <p:txBody>
          <a:bodyPr/>
          <a:lstStyle/>
          <a:p>
            <a:pPr marL="0" indent="0" algn="just">
              <a:spcAft>
                <a:spcPts val="384"/>
              </a:spcAft>
              <a:buNone/>
            </a:pPr>
            <a:r>
              <a:rPr lang="en-US" sz="1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following connections are well known and widely used for power transformers in distribution systems:</a:t>
            </a:r>
          </a:p>
          <a:p>
            <a:pPr algn="just">
              <a:spcAft>
                <a:spcPts val="384"/>
              </a:spcAft>
              <a:buFont typeface="Arial" panose="020B0604020202020204" pitchFamily="34" charset="0"/>
              <a:buChar char="•"/>
            </a:pPr>
            <a:r>
              <a:rPr lang="en-US" sz="1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Wye-Delta: </a:t>
            </a:r>
          </a:p>
          <a:p>
            <a:pPr marL="971538" lvl="1" indent="-514350" algn="just">
              <a:spcAft>
                <a:spcPts val="384"/>
              </a:spcAft>
              <a:buFont typeface="+mj-lt"/>
              <a:buAutoNum type="romanLcPeriod"/>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connection is the most commonly used in transmission and distribution systems. </a:t>
            </a:r>
          </a:p>
          <a:p>
            <a:pPr marL="971538" lvl="1" indent="-514350" algn="just">
              <a:spcAft>
                <a:spcPts val="384"/>
              </a:spcAft>
              <a:buFont typeface="+mj-lt"/>
              <a:buAutoNum type="romanLcPeriod"/>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blocks the flow of the third harmonic and provides a neutral for grounding. </a:t>
            </a:r>
          </a:p>
          <a:p>
            <a:pPr marL="971538" lvl="1" indent="-514350" algn="just">
              <a:spcAft>
                <a:spcPts val="384"/>
              </a:spcAft>
              <a:buFont typeface="+mj-lt"/>
              <a:buAutoNum type="romanLcPeriod"/>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is used with a wye connection on the high-voltage side in transmission systems, and with a wye connection on the low-voltage side in distribution systems.</a:t>
            </a:r>
          </a:p>
          <a:p>
            <a:pPr algn="just">
              <a:spcAft>
                <a:spcPts val="384"/>
              </a:spcAft>
              <a:buFont typeface="Arial" panose="020B0604020202020204" pitchFamily="34" charset="0"/>
              <a:buChar char="•"/>
            </a:pPr>
            <a:r>
              <a:rPr lang="en-US" sz="1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Delta-Delta: </a:t>
            </a:r>
          </a:p>
          <a:p>
            <a:pPr marL="971538" lvl="1" indent="-514350" algn="just">
              <a:spcAft>
                <a:spcPts val="384"/>
              </a:spcAft>
              <a:buFont typeface="+mj-lt"/>
              <a:buAutoNum type="romanLcPeriod"/>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connection is used in three-wire systems without a neutral. </a:t>
            </a:r>
          </a:p>
          <a:p>
            <a:pPr marL="971538" lvl="1" indent="-514350" algn="just">
              <a:spcAft>
                <a:spcPts val="384"/>
              </a:spcAft>
              <a:buFont typeface="+mj-lt"/>
              <a:buAutoNum type="romanLcPeriod"/>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blocks the flow of the third harmonic and can be operated at reduced capacity as an open delta with two of the windings functioning.</a:t>
            </a:r>
          </a:p>
          <a:p>
            <a:pPr marL="971538" lvl="1" indent="-514350" algn="just">
              <a:spcAft>
                <a:spcPts val="384"/>
              </a:spcAft>
              <a:buFont typeface="+mj-lt"/>
              <a:buAutoNum type="romanLcPeriod"/>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However, it lacks a neutral, which creates challenges for ground-fault protection.</a:t>
            </a:r>
          </a:p>
          <a:p>
            <a:pPr algn="just">
              <a:spcAft>
                <a:spcPts val="384"/>
              </a:spcAft>
              <a:buFont typeface="Arial" panose="020B0604020202020204" pitchFamily="34" charset="0"/>
              <a:buChar char="•"/>
            </a:pPr>
            <a:r>
              <a:rPr lang="en-US" sz="14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Wye-Wye</a:t>
            </a:r>
            <a:r>
              <a:rPr lang="en-US" sz="1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857238" lvl="1" indent="-400050" algn="just">
              <a:spcAft>
                <a:spcPts val="384"/>
              </a:spcAft>
              <a:buFont typeface="+mj-lt"/>
              <a:buAutoNum type="romanLcPeriod"/>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connection can be used only if a neutral is available on both sides. </a:t>
            </a:r>
          </a:p>
          <a:p>
            <a:pPr marL="857238" lvl="1" indent="-400050" algn="just">
              <a:spcAft>
                <a:spcPts val="384"/>
              </a:spcAft>
              <a:buFont typeface="+mj-lt"/>
              <a:buAutoNum type="romanLcPeriod"/>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allows the flow of the third harmonic, which can be a problem. </a:t>
            </a:r>
          </a:p>
          <a:p>
            <a:pPr marL="857238" lvl="1" indent="-400050" algn="just">
              <a:spcAft>
                <a:spcPts val="384"/>
              </a:spcAft>
              <a:buFont typeface="+mj-lt"/>
              <a:buAutoNum type="romanLcPeriod"/>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also has poor voltage regulation for single-phase loads and can cause neutral inversion.</a:t>
            </a:r>
          </a:p>
          <a:p>
            <a:pPr algn="just"/>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0E1C3E7B-046B-4726-9777-F76E02B2497B}"/>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C49CE409-E399-45E3-9ABF-8D942A8EE294}"/>
              </a:ext>
            </a:extLst>
          </p:cNvPr>
          <p:cNvSpPr>
            <a:spLocks noGrp="1"/>
          </p:cNvSpPr>
          <p:nvPr>
            <p:ph type="sldNum" sz="quarter" idx="12"/>
          </p:nvPr>
        </p:nvSpPr>
        <p:spPr/>
        <p:txBody>
          <a:bodyPr/>
          <a:lstStyle/>
          <a:p>
            <a:fld id="{98783A6C-F2E5-470E-8F07-6DF2D28172F3}" type="slidenum">
              <a:rPr lang="en-US" smtClean="0"/>
              <a:t>29</a:t>
            </a:fld>
            <a:endParaRPr lang="en-US"/>
          </a:p>
        </p:txBody>
      </p:sp>
    </p:spTree>
    <p:extLst>
      <p:ext uri="{BB962C8B-B14F-4D97-AF65-F5344CB8AC3E}">
        <p14:creationId xmlns:p14="http://schemas.microsoft.com/office/powerpoint/2010/main" val="281455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1. </a:t>
            </a:r>
            <a:r>
              <a:rPr lang="en-US" altLang="zh-CN" dirty="0">
                <a:latin typeface="Calibri" panose="020F0502020204030204" pitchFamily="34" charset="0"/>
                <a:ea typeface="Calibri" panose="020F0502020204030204" pitchFamily="34" charset="0"/>
                <a:cs typeface="Calibri" panose="020F0502020204030204" pitchFamily="34" charset="0"/>
              </a:rPr>
              <a:t>Definition</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62021"/>
            <a:ext cx="8229600" cy="4752983"/>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spcAft>
                <a:spcPts val="1200"/>
              </a:spcAft>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Distribution transformers: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Transformers with a rating of 1000 kVA or less are classified as distribution transformers. In a distribution system, distribution transformers are those that are located close to the loads and are used to reduce voltage to the utilization level, such as 120/240 V. </a:t>
            </a:r>
          </a:p>
          <a:p>
            <a:pPr algn="just">
              <a:spcAft>
                <a:spcPts val="1200"/>
              </a:spcAft>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Power transformers: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Transformers with a rating larger than 1000 kVA are grouped as power transformers. </a:t>
            </a: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Power transformers are those that are located in substations. In some situations, for large industrial or commercial loads, power transformers can be deployed close to the loads.</a:t>
            </a:r>
          </a:p>
          <a:p>
            <a:pPr marL="0" indent="0" algn="just">
              <a:spcAft>
                <a:spcPts val="1200"/>
              </a:spcAft>
              <a:buNone/>
            </a:pPr>
            <a:endPar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Aft>
                <a:spcPts val="1200"/>
              </a:spcAft>
              <a:buNone/>
            </a:pPr>
            <a:r>
              <a:rPr lang="zh-CN" alt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Both types of transformers play important roles in the distribution system, with distribution transformers serving to provide power to customers and power transformers serving as the interface between transmission and distribution systems.</a:t>
            </a:r>
            <a:r>
              <a:rPr lang="zh-CN" altLang="en-US" sz="2000" dirty="0">
                <a:solidFill>
                  <a:schemeClr val="tx1"/>
                </a:solidFill>
                <a:latin typeface="Calibri" panose="020F0502020204030204" pitchFamily="34" charset="0"/>
                <a:cs typeface="Calibri" panose="020F0502020204030204" pitchFamily="34" charset="0"/>
              </a:rPr>
              <a:t>） </a:t>
            </a: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Aft>
                <a:spcPts val="1200"/>
              </a:spcAft>
              <a:buNone/>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35A6EF1-E73D-8B76-8340-9946A20DF904}"/>
              </a:ext>
            </a:extLst>
          </p:cNvPr>
          <p:cNvSpPr>
            <a:spLocks noGrp="1"/>
          </p:cNvSpPr>
          <p:nvPr>
            <p:ph idx="1"/>
          </p:nvPr>
        </p:nvSpPr>
        <p:spPr/>
        <p:txBody>
          <a:bodyPr/>
          <a:lstStyle/>
          <a:p>
            <a:r>
              <a:rPr lang="en-US" altLang="zh-CN" sz="1800" dirty="0">
                <a:solidFill>
                  <a:schemeClr val="tx1"/>
                </a:solidFill>
                <a:latin typeface="Calibri" panose="020F0502020204030204" pitchFamily="34" charset="0"/>
                <a:ea typeface="Calibri" panose="020F0502020204030204" pitchFamily="34" charset="0"/>
                <a:cs typeface="Calibri" panose="020F0502020204030204" pitchFamily="34" charset="0"/>
              </a:rPr>
              <a:t>Usually, such three‐phase transformers are made of three, similar single‐phase units to realize the desired type of connection. The aim is to analyze the three‐phase transformer in the presence of a single‐phase lighting type of load. </a:t>
            </a:r>
          </a:p>
        </p:txBody>
      </p:sp>
      <p:sp>
        <p:nvSpPr>
          <p:cNvPr id="4" name="页脚占位符 3">
            <a:extLst>
              <a:ext uri="{FF2B5EF4-FFF2-40B4-BE49-F238E27FC236}">
                <a16:creationId xmlns:a16="http://schemas.microsoft.com/office/drawing/2014/main" id="{5F46A325-13FD-2349-9DAD-08C5C43DCE35}"/>
              </a:ext>
            </a:extLst>
          </p:cNvPr>
          <p:cNvSpPr>
            <a:spLocks noGrp="1"/>
          </p:cNvSpPr>
          <p:nvPr>
            <p:ph type="ftr" sz="quarter" idx="11"/>
          </p:nvPr>
        </p:nvSpPr>
        <p:spPr>
          <a:xfrm>
            <a:off x="7035800" y="6330979"/>
            <a:ext cx="1705142"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1C9B224D-103A-310A-308F-D0A8285F8026}"/>
              </a:ext>
            </a:extLst>
          </p:cNvPr>
          <p:cNvSpPr>
            <a:spLocks noGrp="1"/>
          </p:cNvSpPr>
          <p:nvPr>
            <p:ph type="sldNum" sz="quarter" idx="12"/>
          </p:nvPr>
        </p:nvSpPr>
        <p:spPr/>
        <p:txBody>
          <a:bodyPr/>
          <a:lstStyle/>
          <a:p>
            <a:fld id="{98783A6C-F2E5-470E-8F07-6DF2D28172F3}" type="slidenum">
              <a:rPr lang="en-US" smtClean="0"/>
              <a:t>30</a:t>
            </a:fld>
            <a:endParaRPr lang="en-US"/>
          </a:p>
        </p:txBody>
      </p:sp>
      <p:sp>
        <p:nvSpPr>
          <p:cNvPr id="6" name="Title 1">
            <a:extLst>
              <a:ext uri="{FF2B5EF4-FFF2-40B4-BE49-F238E27FC236}">
                <a16:creationId xmlns:a16="http://schemas.microsoft.com/office/drawing/2014/main" id="{BC59F32E-6671-670A-AB74-5FE59FA365FE}"/>
              </a:ext>
            </a:extLst>
          </p:cNvPr>
          <p:cNvSpPr>
            <a:spLocks noGrp="1"/>
          </p:cNvSpPr>
          <p:nvPr>
            <p:ph type="title"/>
          </p:nvPr>
        </p:nvSpPr>
        <p:spPr>
          <a:xfrm>
            <a:off x="457200" y="152400"/>
            <a:ext cx="8229600" cy="625475"/>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6.1 Analysis of Y/    Transformer with Unbalanced Load</a:t>
            </a:r>
          </a:p>
        </p:txBody>
      </p:sp>
      <p:sp>
        <p:nvSpPr>
          <p:cNvPr id="7" name="等腰三角形 6">
            <a:extLst>
              <a:ext uri="{FF2B5EF4-FFF2-40B4-BE49-F238E27FC236}">
                <a16:creationId xmlns:a16="http://schemas.microsoft.com/office/drawing/2014/main" id="{7798F3A9-E300-A25E-E4DF-2D4F6903D78B}"/>
              </a:ext>
            </a:extLst>
          </p:cNvPr>
          <p:cNvSpPr/>
          <p:nvPr/>
        </p:nvSpPr>
        <p:spPr bwMode="auto">
          <a:xfrm>
            <a:off x="3002958" y="346364"/>
            <a:ext cx="210554" cy="237546"/>
          </a:xfrm>
          <a:prstGeom prst="triangle">
            <a:avLst/>
          </a:prstGeom>
          <a:solidFill>
            <a:schemeClr val="bg1"/>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w="57150">
                <a:solidFill>
                  <a:schemeClr val="tx1"/>
                </a:solidFill>
              </a:ln>
              <a:solidFill>
                <a:schemeClr val="tx1"/>
              </a:solidFill>
              <a:effectLst/>
              <a:latin typeface="Times" charset="0"/>
            </a:endParaRPr>
          </a:p>
        </p:txBody>
      </p:sp>
      <p:sp>
        <p:nvSpPr>
          <p:cNvPr id="12" name="文本框 11">
            <a:extLst>
              <a:ext uri="{FF2B5EF4-FFF2-40B4-BE49-F238E27FC236}">
                <a16:creationId xmlns:a16="http://schemas.microsoft.com/office/drawing/2014/main" id="{CBA6CB5A-8873-DF94-1F5D-595313E605B6}"/>
              </a:ext>
            </a:extLst>
          </p:cNvPr>
          <p:cNvSpPr txBox="1"/>
          <p:nvPr/>
        </p:nvSpPr>
        <p:spPr>
          <a:xfrm>
            <a:off x="5912424" y="2357042"/>
            <a:ext cx="2442411" cy="1923604"/>
          </a:xfrm>
          <a:prstGeom prst="rect">
            <a:avLst/>
          </a:prstGeom>
          <a:noFill/>
        </p:spPr>
        <p:txBody>
          <a:bodyPr wrap="square" rtlCol="0">
            <a:spAutoFit/>
          </a:bodyPr>
          <a:lstStyle/>
          <a:p>
            <a:r>
              <a:rPr lang="en-US" altLang="zh-CN" sz="1200" dirty="0">
                <a:latin typeface="Calibri" panose="020F0502020204030204" pitchFamily="34" charset="0"/>
                <a:ea typeface="Calibri" panose="020F0502020204030204" pitchFamily="34" charset="0"/>
                <a:cs typeface="Calibri" panose="020F0502020204030204" pitchFamily="34" charset="0"/>
              </a:rPr>
              <a:t>The figure shows a transformer with three‐phase balanced load as well as a single‐phase load connected across phases a and b on the low‐voltage side. We consider an example to compute the high‐voltage side currents and kVA rating of each single‐phase transformer unit.</a:t>
            </a:r>
          </a:p>
          <a:p>
            <a:endParaRPr lang="en-US" altLang="zh-CN" sz="1100" dirty="0">
              <a:latin typeface="Calibri" panose="020F0502020204030204" pitchFamily="34" charset="0"/>
              <a:ea typeface="Calibri" panose="020F0502020204030204" pitchFamily="34" charset="0"/>
              <a:cs typeface="Calibri" panose="020F0502020204030204" pitchFamily="34" charset="0"/>
            </a:endParaRPr>
          </a:p>
        </p:txBody>
      </p:sp>
      <p:pic>
        <p:nvPicPr>
          <p:cNvPr id="14" name="图片 13">
            <a:extLst>
              <a:ext uri="{FF2B5EF4-FFF2-40B4-BE49-F238E27FC236}">
                <a16:creationId xmlns:a16="http://schemas.microsoft.com/office/drawing/2014/main" id="{BCA35768-32E2-5762-A310-501B2BC2F982}"/>
              </a:ext>
            </a:extLst>
          </p:cNvPr>
          <p:cNvPicPr>
            <a:picLocks noChangeAspect="1"/>
          </p:cNvPicPr>
          <p:nvPr/>
        </p:nvPicPr>
        <p:blipFill>
          <a:blip r:embed="rId2"/>
          <a:stretch>
            <a:fillRect/>
          </a:stretch>
        </p:blipFill>
        <p:spPr>
          <a:xfrm>
            <a:off x="385010" y="4671973"/>
            <a:ext cx="8593308" cy="863649"/>
          </a:xfrm>
          <a:prstGeom prst="rect">
            <a:avLst/>
          </a:prstGeom>
        </p:spPr>
      </p:pic>
      <p:pic>
        <p:nvPicPr>
          <p:cNvPr id="16" name="图片 15">
            <a:extLst>
              <a:ext uri="{FF2B5EF4-FFF2-40B4-BE49-F238E27FC236}">
                <a16:creationId xmlns:a16="http://schemas.microsoft.com/office/drawing/2014/main" id="{013D4241-642C-8607-509B-83900A4F8204}"/>
              </a:ext>
            </a:extLst>
          </p:cNvPr>
          <p:cNvPicPr>
            <a:picLocks noChangeAspect="1"/>
          </p:cNvPicPr>
          <p:nvPr/>
        </p:nvPicPr>
        <p:blipFill>
          <a:blip r:embed="rId3"/>
          <a:stretch>
            <a:fillRect/>
          </a:stretch>
        </p:blipFill>
        <p:spPr>
          <a:xfrm>
            <a:off x="165682" y="1905253"/>
            <a:ext cx="5674552" cy="2182520"/>
          </a:xfrm>
          <a:prstGeom prst="rect">
            <a:avLst/>
          </a:prstGeom>
        </p:spPr>
      </p:pic>
    </p:spTree>
    <p:extLst>
      <p:ext uri="{BB962C8B-B14F-4D97-AF65-F5344CB8AC3E}">
        <p14:creationId xmlns:p14="http://schemas.microsoft.com/office/powerpoint/2010/main" val="1431845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5AEC-C2B3-48A6-A5B1-D37E6AF7DC7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CA21891D-7795-4E94-AD4C-3AE4320C74E8}"/>
              </a:ext>
            </a:extLst>
          </p:cNvPr>
          <p:cNvSpPr>
            <a:spLocks noGrp="1"/>
          </p:cNvSpPr>
          <p:nvPr>
            <p:ph idx="1"/>
          </p:nvPr>
        </p:nvSpPr>
        <p:spPr/>
        <p:txBody>
          <a:bodyPr/>
          <a:lstStyle/>
          <a:p>
            <a:pPr marL="0" marR="0" indent="0" algn="just">
              <a:spcBef>
                <a:spcPts val="0"/>
              </a:spcBef>
              <a:spcAft>
                <a:spcPts val="1200"/>
              </a:spcAft>
              <a:buNone/>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Consider a transformer with line‐to‐line voltage to be 12.47 kV on the HV side and 240 V on the LV side. Let the three‐phase load be 75 kVA at 0.9 pf lagging, and the single‐phase load be 25 kVA at unity pf. Find kVA load supplied by each phase and pf of each phase from the primary side.</a:t>
            </a:r>
          </a:p>
          <a:p>
            <a:pPr marL="0" marR="0" indent="0" algn="just">
              <a:spcBef>
                <a:spcPts val="0"/>
              </a:spcBef>
              <a:spcAft>
                <a:spcPts val="1200"/>
              </a:spcAft>
              <a:buNone/>
            </a:pP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737A0873-75E2-44DF-A0BC-74E5D04B425D}"/>
              </a:ext>
            </a:extLst>
          </p:cNvPr>
          <p:cNvSpPr>
            <a:spLocks noGrp="1"/>
          </p:cNvSpPr>
          <p:nvPr>
            <p:ph type="ftr" sz="quarter" idx="11"/>
          </p:nvPr>
        </p:nvSpPr>
        <p:spPr>
          <a:xfrm>
            <a:off x="7035800" y="6330979"/>
            <a:ext cx="1711158"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E747CF2C-1EAE-4496-8E58-BAD8CF7577AC}"/>
              </a:ext>
            </a:extLst>
          </p:cNvPr>
          <p:cNvSpPr>
            <a:spLocks noGrp="1"/>
          </p:cNvSpPr>
          <p:nvPr>
            <p:ph type="sldNum" sz="quarter" idx="12"/>
          </p:nvPr>
        </p:nvSpPr>
        <p:spPr/>
        <p:txBody>
          <a:bodyPr/>
          <a:lstStyle/>
          <a:p>
            <a:fld id="{98783A6C-F2E5-470E-8F07-6DF2D28172F3}" type="slidenum">
              <a:rPr lang="en-US" smtClean="0"/>
              <a:t>31</a:t>
            </a:fld>
            <a:endParaRPr lang="en-US" dirty="0"/>
          </a:p>
        </p:txBody>
      </p:sp>
      <p:pic>
        <p:nvPicPr>
          <p:cNvPr id="12" name="图片 11">
            <a:extLst>
              <a:ext uri="{FF2B5EF4-FFF2-40B4-BE49-F238E27FC236}">
                <a16:creationId xmlns:a16="http://schemas.microsoft.com/office/drawing/2014/main" id="{AD41BACA-8EB7-252F-109A-47B186D4C82E}"/>
              </a:ext>
            </a:extLst>
          </p:cNvPr>
          <p:cNvPicPr>
            <a:picLocks noChangeAspect="1"/>
          </p:cNvPicPr>
          <p:nvPr/>
        </p:nvPicPr>
        <p:blipFill>
          <a:blip r:embed="rId2"/>
          <a:stretch>
            <a:fillRect/>
          </a:stretch>
        </p:blipFill>
        <p:spPr>
          <a:xfrm>
            <a:off x="592554" y="2055592"/>
            <a:ext cx="7958891" cy="299488"/>
          </a:xfrm>
          <a:prstGeom prst="rect">
            <a:avLst/>
          </a:prstGeom>
        </p:spPr>
      </p:pic>
      <p:pic>
        <p:nvPicPr>
          <p:cNvPr id="10" name="图片 9">
            <a:extLst>
              <a:ext uri="{FF2B5EF4-FFF2-40B4-BE49-F238E27FC236}">
                <a16:creationId xmlns:a16="http://schemas.microsoft.com/office/drawing/2014/main" id="{9DC82AD0-D3B8-BA82-4DE4-DC20F83BA16B}"/>
              </a:ext>
            </a:extLst>
          </p:cNvPr>
          <p:cNvPicPr>
            <a:picLocks noChangeAspect="1"/>
          </p:cNvPicPr>
          <p:nvPr/>
        </p:nvPicPr>
        <p:blipFill>
          <a:blip r:embed="rId3"/>
          <a:stretch>
            <a:fillRect/>
          </a:stretch>
        </p:blipFill>
        <p:spPr>
          <a:xfrm>
            <a:off x="321654" y="2660698"/>
            <a:ext cx="3142247" cy="2693355"/>
          </a:xfrm>
          <a:prstGeom prst="rect">
            <a:avLst/>
          </a:prstGeom>
        </p:spPr>
      </p:pic>
      <p:pic>
        <p:nvPicPr>
          <p:cNvPr id="15" name="图片 14">
            <a:extLst>
              <a:ext uri="{FF2B5EF4-FFF2-40B4-BE49-F238E27FC236}">
                <a16:creationId xmlns:a16="http://schemas.microsoft.com/office/drawing/2014/main" id="{BC4AF49B-1C92-B79D-E544-9BAA59C951F1}"/>
              </a:ext>
            </a:extLst>
          </p:cNvPr>
          <p:cNvPicPr>
            <a:picLocks noChangeAspect="1"/>
          </p:cNvPicPr>
          <p:nvPr/>
        </p:nvPicPr>
        <p:blipFill>
          <a:blip r:embed="rId4"/>
          <a:stretch>
            <a:fillRect/>
          </a:stretch>
        </p:blipFill>
        <p:spPr>
          <a:xfrm>
            <a:off x="5249254" y="2528219"/>
            <a:ext cx="3573092" cy="2567155"/>
          </a:xfrm>
          <a:prstGeom prst="rect">
            <a:avLst/>
          </a:prstGeom>
        </p:spPr>
      </p:pic>
      <p:pic>
        <p:nvPicPr>
          <p:cNvPr id="13" name="图片 12">
            <a:extLst>
              <a:ext uri="{FF2B5EF4-FFF2-40B4-BE49-F238E27FC236}">
                <a16:creationId xmlns:a16="http://schemas.microsoft.com/office/drawing/2014/main" id="{9A55ADDB-4A68-9A7A-8FCA-E52E7057204D}"/>
              </a:ext>
            </a:extLst>
          </p:cNvPr>
          <p:cNvPicPr>
            <a:picLocks noChangeAspect="1"/>
          </p:cNvPicPr>
          <p:nvPr/>
        </p:nvPicPr>
        <p:blipFill>
          <a:blip r:embed="rId5"/>
          <a:stretch>
            <a:fillRect/>
          </a:stretch>
        </p:blipFill>
        <p:spPr>
          <a:xfrm>
            <a:off x="2744894" y="3199380"/>
            <a:ext cx="3120500" cy="157430"/>
          </a:xfrm>
          <a:prstGeom prst="rect">
            <a:avLst/>
          </a:prstGeom>
        </p:spPr>
      </p:pic>
      <p:pic>
        <p:nvPicPr>
          <p:cNvPr id="16" name="图片 15">
            <a:extLst>
              <a:ext uri="{FF2B5EF4-FFF2-40B4-BE49-F238E27FC236}">
                <a16:creationId xmlns:a16="http://schemas.microsoft.com/office/drawing/2014/main" id="{0DD8E0B9-99DE-0C43-5311-B68E833416D9}"/>
              </a:ext>
            </a:extLst>
          </p:cNvPr>
          <p:cNvPicPr>
            <a:picLocks noChangeAspect="1"/>
          </p:cNvPicPr>
          <p:nvPr/>
        </p:nvPicPr>
        <p:blipFill>
          <a:blip r:embed="rId6"/>
          <a:stretch>
            <a:fillRect/>
          </a:stretch>
        </p:blipFill>
        <p:spPr>
          <a:xfrm>
            <a:off x="3266598" y="3686493"/>
            <a:ext cx="2301493" cy="161982"/>
          </a:xfrm>
          <a:prstGeom prst="rect">
            <a:avLst/>
          </a:prstGeom>
        </p:spPr>
      </p:pic>
      <p:pic>
        <p:nvPicPr>
          <p:cNvPr id="19" name="图片 18">
            <a:extLst>
              <a:ext uri="{FF2B5EF4-FFF2-40B4-BE49-F238E27FC236}">
                <a16:creationId xmlns:a16="http://schemas.microsoft.com/office/drawing/2014/main" id="{A29C44B0-8034-53FA-34D5-8A31556A2A96}"/>
              </a:ext>
            </a:extLst>
          </p:cNvPr>
          <p:cNvPicPr>
            <a:picLocks noChangeAspect="1"/>
          </p:cNvPicPr>
          <p:nvPr/>
        </p:nvPicPr>
        <p:blipFill>
          <a:blip r:embed="rId7"/>
          <a:stretch>
            <a:fillRect/>
          </a:stretch>
        </p:blipFill>
        <p:spPr>
          <a:xfrm>
            <a:off x="3894747" y="4613574"/>
            <a:ext cx="1052859" cy="168165"/>
          </a:xfrm>
          <a:prstGeom prst="rect">
            <a:avLst/>
          </a:prstGeom>
        </p:spPr>
      </p:pic>
      <p:pic>
        <p:nvPicPr>
          <p:cNvPr id="23" name="图片 22">
            <a:extLst>
              <a:ext uri="{FF2B5EF4-FFF2-40B4-BE49-F238E27FC236}">
                <a16:creationId xmlns:a16="http://schemas.microsoft.com/office/drawing/2014/main" id="{3669D535-19B8-987F-1043-3A151D071A98}"/>
              </a:ext>
            </a:extLst>
          </p:cNvPr>
          <p:cNvPicPr>
            <a:picLocks noChangeAspect="1"/>
          </p:cNvPicPr>
          <p:nvPr/>
        </p:nvPicPr>
        <p:blipFill>
          <a:blip r:embed="rId8"/>
          <a:stretch>
            <a:fillRect/>
          </a:stretch>
        </p:blipFill>
        <p:spPr>
          <a:xfrm>
            <a:off x="5431451" y="5279359"/>
            <a:ext cx="3091920" cy="255723"/>
          </a:xfrm>
          <a:prstGeom prst="rect">
            <a:avLst/>
          </a:prstGeom>
        </p:spPr>
      </p:pic>
    </p:spTree>
    <p:extLst>
      <p:ext uri="{BB962C8B-B14F-4D97-AF65-F5344CB8AC3E}">
        <p14:creationId xmlns:p14="http://schemas.microsoft.com/office/powerpoint/2010/main" val="1518509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A596C4-EE6F-DB00-55E6-851A774C05C8}"/>
              </a:ext>
            </a:extLst>
          </p:cNvPr>
          <p:cNvSpPr>
            <a:spLocks noGrp="1"/>
          </p:cNvSpPr>
          <p:nvPr>
            <p:ph type="title"/>
          </p:nvPr>
        </p:nvSpPr>
        <p:spPr/>
        <p:txBody>
          <a:bodyPr/>
          <a:lstStyle/>
          <a:p>
            <a:r>
              <a:rPr lang="en-US" dirty="0"/>
              <a:t>Example</a:t>
            </a:r>
            <a:endParaRPr lang="zh-CN" altLang="en-US" dirty="0">
              <a:latin typeface="Calibri" panose="020F0502020204030204" pitchFamily="34" charset="0"/>
              <a:cs typeface="Calibri" panose="020F0502020204030204" pitchFamily="34" charset="0"/>
            </a:endParaRPr>
          </a:p>
        </p:txBody>
      </p:sp>
      <p:sp>
        <p:nvSpPr>
          <p:cNvPr id="4" name="页脚占位符 3">
            <a:extLst>
              <a:ext uri="{FF2B5EF4-FFF2-40B4-BE49-F238E27FC236}">
                <a16:creationId xmlns:a16="http://schemas.microsoft.com/office/drawing/2014/main" id="{6E278717-E742-8FF2-5356-28DECA568C63}"/>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0FA8071C-3FFE-EB3B-660E-8A0579B5D5B6}"/>
              </a:ext>
            </a:extLst>
          </p:cNvPr>
          <p:cNvSpPr>
            <a:spLocks noGrp="1"/>
          </p:cNvSpPr>
          <p:nvPr>
            <p:ph type="sldNum" sz="quarter" idx="12"/>
          </p:nvPr>
        </p:nvSpPr>
        <p:spPr/>
        <p:txBody>
          <a:bodyPr/>
          <a:lstStyle/>
          <a:p>
            <a:fld id="{98783A6C-F2E5-470E-8F07-6DF2D28172F3}" type="slidenum">
              <a:rPr lang="en-US" smtClean="0"/>
              <a:t>32</a:t>
            </a:fld>
            <a:endParaRPr lang="en-US"/>
          </a:p>
        </p:txBody>
      </p:sp>
      <mc:AlternateContent xmlns:mc="http://schemas.openxmlformats.org/markup-compatibility/2006" xmlns:a14="http://schemas.microsoft.com/office/drawing/2010/main">
        <mc:Choice Requires="a14">
          <p:sp>
            <p:nvSpPr>
              <p:cNvPr id="6" name="内容占位符 5">
                <a:extLst>
                  <a:ext uri="{FF2B5EF4-FFF2-40B4-BE49-F238E27FC236}">
                    <a16:creationId xmlns:a16="http://schemas.microsoft.com/office/drawing/2014/main" id="{36B82895-ECDB-FB11-60E4-D0CEA1C0DFC8}"/>
                  </a:ext>
                </a:extLst>
              </p:cNvPr>
              <p:cNvSpPr>
                <a:spLocks noGrp="1"/>
              </p:cNvSpPr>
              <p:nvPr>
                <p:ph idx="1"/>
              </p:nvPr>
            </p:nvSpPr>
            <p:spPr>
              <a:xfrm>
                <a:off x="457200" y="855877"/>
                <a:ext cx="8229600" cy="5185355"/>
              </a:xfrm>
            </p:spPr>
            <p:txBody>
              <a:bodyPr/>
              <a:lstStyle/>
              <a:p>
                <a:pPr marL="0" indent="0">
                  <a:buNone/>
                </a:pPr>
                <a:r>
                  <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rPr>
                  <a:t>This current flows into the transformer through terminal “b” and gets split into two parts while flowing toward “a”: two‐thirds of it flow directly to “a” from “b,” and one‐third of it takes the path “b”–“c”–“a” due to the current division. Therefore, </a:t>
                </a: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rPr>
                  <a:t>Applying the superposition principle, the secondary phase currents of the transformer can be obtained:</a:t>
                </a: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rPr>
                  <a:t>Note that these currents are unbalanced. With the transformation ratio of </a:t>
                </a:r>
                <a14:m>
                  <m:oMath xmlns:m="http://schemas.openxmlformats.org/officeDocument/2006/math">
                    <m:f>
                      <m:fPr>
                        <m:ctrlPr>
                          <a:rPr lang="en-US" altLang="zh-CN" sz="1200" i="1" smtClean="0">
                            <a:solidFill>
                              <a:schemeClr val="tx2"/>
                            </a:solidFill>
                            <a:latin typeface="Cambria Math" panose="02040503050406030204" pitchFamily="18" charset="0"/>
                            <a:ea typeface="Calibri" panose="020F0502020204030204" pitchFamily="34" charset="0"/>
                            <a:cs typeface="Calibri" panose="020F0502020204030204" pitchFamily="34" charset="0"/>
                          </a:rPr>
                        </m:ctrlPr>
                      </m:fPr>
                      <m:num>
                        <m:r>
                          <a:rPr lang="en-US" altLang="zh-CN" sz="1200" b="0" i="1" smtClean="0">
                            <a:solidFill>
                              <a:schemeClr val="tx2"/>
                            </a:solidFill>
                            <a:latin typeface="Cambria Math" panose="02040503050406030204" pitchFamily="18" charset="0"/>
                            <a:ea typeface="Calibri" panose="020F0502020204030204" pitchFamily="34" charset="0"/>
                            <a:cs typeface="Calibri" panose="020F0502020204030204" pitchFamily="34" charset="0"/>
                          </a:rPr>
                          <m:t>12470</m:t>
                        </m:r>
                        <m:r>
                          <a:rPr lang="en-US" altLang="zh-CN" sz="1200" b="0" i="1" smtClean="0">
                            <a:solidFill>
                              <a:schemeClr val="tx2"/>
                            </a:solidFill>
                            <a:latin typeface="Cambria Math" panose="02040503050406030204" pitchFamily="18" charset="0"/>
                            <a:ea typeface="Cambria Math" panose="02040503050406030204" pitchFamily="18" charset="0"/>
                            <a:cs typeface="Calibri" panose="020F0502020204030204" pitchFamily="34" charset="0"/>
                          </a:rPr>
                          <m:t>√3</m:t>
                        </m:r>
                      </m:num>
                      <m:den>
                        <m:r>
                          <a:rPr lang="en-US" altLang="zh-CN" sz="1200" b="0" i="1" smtClean="0">
                            <a:solidFill>
                              <a:schemeClr val="tx2"/>
                            </a:solidFill>
                            <a:latin typeface="Cambria Math" panose="02040503050406030204" pitchFamily="18" charset="0"/>
                            <a:ea typeface="Calibri" panose="020F0502020204030204" pitchFamily="34" charset="0"/>
                            <a:cs typeface="Calibri" panose="020F0502020204030204" pitchFamily="34" charset="0"/>
                          </a:rPr>
                          <m:t>240</m:t>
                        </m:r>
                      </m:den>
                    </m:f>
                  </m:oMath>
                </a14:m>
                <a:r>
                  <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rPr>
                  <a:t> , the primary currents are</a:t>
                </a: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rPr>
                  <a:t>The kVA supplied by each phase is</a:t>
                </a: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zh-CN" sz="1200" dirty="0">
                    <a:solidFill>
                      <a:schemeClr val="tx2"/>
                    </a:solidFill>
                    <a:latin typeface="Calibri" panose="020F0502020204030204" pitchFamily="34" charset="0"/>
                    <a:ea typeface="Calibri" panose="020F0502020204030204" pitchFamily="34" charset="0"/>
                    <a:cs typeface="Calibri" panose="020F0502020204030204" pitchFamily="34" charset="0"/>
                  </a:rPr>
                  <a:t>The power factor of each phase as seen from the Y side is</a:t>
                </a:r>
              </a:p>
            </p:txBody>
          </p:sp>
        </mc:Choice>
        <mc:Fallback xmlns="">
          <p:sp>
            <p:nvSpPr>
              <p:cNvPr id="6" name="内容占位符 5">
                <a:extLst>
                  <a:ext uri="{FF2B5EF4-FFF2-40B4-BE49-F238E27FC236}">
                    <a16:creationId xmlns:a16="http://schemas.microsoft.com/office/drawing/2014/main" id="{36B82895-ECDB-FB11-60E4-D0CEA1C0DFC8}"/>
                  </a:ext>
                </a:extLst>
              </p:cNvPr>
              <p:cNvSpPr>
                <a:spLocks noGrp="1" noRot="1" noChangeAspect="1" noMove="1" noResize="1" noEditPoints="1" noAdjustHandles="1" noChangeArrowheads="1" noChangeShapeType="1" noTextEdit="1"/>
              </p:cNvSpPr>
              <p:nvPr>
                <p:ph idx="1"/>
              </p:nvPr>
            </p:nvSpPr>
            <p:spPr>
              <a:xfrm>
                <a:off x="457200" y="855877"/>
                <a:ext cx="8229600" cy="5185355"/>
              </a:xfrm>
              <a:blipFill>
                <a:blip r:embed="rId2"/>
                <a:stretch>
                  <a:fillRect/>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B59A48A3-0A40-539D-2FF5-AC72813D82BF}"/>
              </a:ext>
            </a:extLst>
          </p:cNvPr>
          <p:cNvPicPr>
            <a:picLocks noChangeAspect="1"/>
          </p:cNvPicPr>
          <p:nvPr/>
        </p:nvPicPr>
        <p:blipFill>
          <a:blip r:embed="rId3"/>
          <a:stretch>
            <a:fillRect/>
          </a:stretch>
        </p:blipFill>
        <p:spPr>
          <a:xfrm>
            <a:off x="2396223" y="2223179"/>
            <a:ext cx="4072179" cy="775332"/>
          </a:xfrm>
          <a:prstGeom prst="rect">
            <a:avLst/>
          </a:prstGeom>
        </p:spPr>
      </p:pic>
      <p:pic>
        <p:nvPicPr>
          <p:cNvPr id="15" name="图片 14">
            <a:extLst>
              <a:ext uri="{FF2B5EF4-FFF2-40B4-BE49-F238E27FC236}">
                <a16:creationId xmlns:a16="http://schemas.microsoft.com/office/drawing/2014/main" id="{4759EA55-664D-DC41-BDE0-6D1A28973E7B}"/>
              </a:ext>
            </a:extLst>
          </p:cNvPr>
          <p:cNvPicPr>
            <a:picLocks noChangeAspect="1"/>
          </p:cNvPicPr>
          <p:nvPr/>
        </p:nvPicPr>
        <p:blipFill>
          <a:blip r:embed="rId4"/>
          <a:stretch>
            <a:fillRect/>
          </a:stretch>
        </p:blipFill>
        <p:spPr>
          <a:xfrm>
            <a:off x="3043990" y="1305227"/>
            <a:ext cx="2298031" cy="566276"/>
          </a:xfrm>
          <a:prstGeom prst="rect">
            <a:avLst/>
          </a:prstGeom>
        </p:spPr>
      </p:pic>
      <p:pic>
        <p:nvPicPr>
          <p:cNvPr id="21" name="图片 20">
            <a:extLst>
              <a:ext uri="{FF2B5EF4-FFF2-40B4-BE49-F238E27FC236}">
                <a16:creationId xmlns:a16="http://schemas.microsoft.com/office/drawing/2014/main" id="{F0C32E14-9C56-6A92-5AEE-0F060688EC40}"/>
              </a:ext>
            </a:extLst>
          </p:cNvPr>
          <p:cNvPicPr>
            <a:picLocks noChangeAspect="1"/>
          </p:cNvPicPr>
          <p:nvPr/>
        </p:nvPicPr>
        <p:blipFill>
          <a:blip r:embed="rId5"/>
          <a:stretch>
            <a:fillRect/>
          </a:stretch>
        </p:blipFill>
        <p:spPr>
          <a:xfrm>
            <a:off x="3550727" y="3370504"/>
            <a:ext cx="1550664" cy="775332"/>
          </a:xfrm>
          <a:prstGeom prst="rect">
            <a:avLst/>
          </a:prstGeom>
        </p:spPr>
      </p:pic>
      <p:pic>
        <p:nvPicPr>
          <p:cNvPr id="23" name="图片 22">
            <a:extLst>
              <a:ext uri="{FF2B5EF4-FFF2-40B4-BE49-F238E27FC236}">
                <a16:creationId xmlns:a16="http://schemas.microsoft.com/office/drawing/2014/main" id="{68198EEE-4491-C026-B882-4D6CFB7672BD}"/>
              </a:ext>
            </a:extLst>
          </p:cNvPr>
          <p:cNvPicPr>
            <a:picLocks noChangeAspect="1"/>
          </p:cNvPicPr>
          <p:nvPr/>
        </p:nvPicPr>
        <p:blipFill>
          <a:blip r:embed="rId6"/>
          <a:stretch>
            <a:fillRect/>
          </a:stretch>
        </p:blipFill>
        <p:spPr>
          <a:xfrm>
            <a:off x="3252045" y="4317604"/>
            <a:ext cx="2474987" cy="709087"/>
          </a:xfrm>
          <a:prstGeom prst="rect">
            <a:avLst/>
          </a:prstGeom>
        </p:spPr>
      </p:pic>
      <p:pic>
        <p:nvPicPr>
          <p:cNvPr id="25" name="图片 24">
            <a:extLst>
              <a:ext uri="{FF2B5EF4-FFF2-40B4-BE49-F238E27FC236}">
                <a16:creationId xmlns:a16="http://schemas.microsoft.com/office/drawing/2014/main" id="{D823E7F5-D242-4A2B-A4E0-967A76484D19}"/>
              </a:ext>
            </a:extLst>
          </p:cNvPr>
          <p:cNvPicPr>
            <a:picLocks noChangeAspect="1"/>
          </p:cNvPicPr>
          <p:nvPr/>
        </p:nvPicPr>
        <p:blipFill>
          <a:blip r:embed="rId7"/>
          <a:stretch>
            <a:fillRect/>
          </a:stretch>
        </p:blipFill>
        <p:spPr>
          <a:xfrm>
            <a:off x="3197284" y="5332604"/>
            <a:ext cx="2929903" cy="708628"/>
          </a:xfrm>
          <a:prstGeom prst="rect">
            <a:avLst/>
          </a:prstGeom>
        </p:spPr>
      </p:pic>
    </p:spTree>
    <p:extLst>
      <p:ext uri="{BB962C8B-B14F-4D97-AF65-F5344CB8AC3E}">
        <p14:creationId xmlns:p14="http://schemas.microsoft.com/office/powerpoint/2010/main" val="2439555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85C9-54E5-4A60-A3E9-6A036EA156D2}"/>
              </a:ext>
            </a:extLst>
          </p:cNvPr>
          <p:cNvSpPr>
            <a:spLocks noGrp="1"/>
          </p:cNvSpPr>
          <p:nvPr>
            <p:ph type="title"/>
          </p:nvPr>
        </p:nvSpPr>
        <p:spPr/>
        <p:txBody>
          <a:bodyPr/>
          <a:lstStyle/>
          <a:p>
            <a:r>
              <a:rPr lang="en-US" dirty="0"/>
              <a:t>6.2 Analysis of Y/Y Transformer</a:t>
            </a:r>
          </a:p>
        </p:txBody>
      </p:sp>
      <p:sp>
        <p:nvSpPr>
          <p:cNvPr id="3" name="Content Placeholder 2">
            <a:extLst>
              <a:ext uri="{FF2B5EF4-FFF2-40B4-BE49-F238E27FC236}">
                <a16:creationId xmlns:a16="http://schemas.microsoft.com/office/drawing/2014/main" id="{97A8BDF3-846D-4EE0-8A61-2E1B3C707A55}"/>
              </a:ext>
            </a:extLst>
          </p:cNvPr>
          <p:cNvSpPr>
            <a:spLocks noGrp="1"/>
          </p:cNvSpPr>
          <p:nvPr>
            <p:ph idx="1"/>
          </p:nvPr>
        </p:nvSpPr>
        <p:spPr/>
        <p:txBody>
          <a:bodyPr/>
          <a:lstStyle/>
          <a:p>
            <a:pPr marL="0" indent="0" algn="just">
              <a:spcAft>
                <a:spcPts val="336"/>
              </a:spcAft>
              <a:buNone/>
            </a:pPr>
            <a:r>
              <a:rPr lang="en-US" sz="1400" b="0" i="0" dirty="0">
                <a:solidFill>
                  <a:schemeClr val="tx1"/>
                </a:solidFill>
                <a:effectLst/>
                <a:latin typeface="Calibri" panose="020F0502020204030204" pitchFamily="34" charset="0"/>
                <a:cs typeface="Calibri" panose="020F0502020204030204" pitchFamily="34" charset="0"/>
              </a:rPr>
              <a:t>Y/Y connection scheme is not commonly used with isolated neutrals due to the instability caused by:</a:t>
            </a:r>
          </a:p>
          <a:p>
            <a:pPr algn="just">
              <a:spcAft>
                <a:spcPts val="336"/>
              </a:spcAft>
              <a:buFont typeface="Arial" panose="020B0604020202020204" pitchFamily="34" charset="0"/>
              <a:buChar char="•"/>
            </a:pPr>
            <a:r>
              <a:rPr lang="en-US" sz="1400" b="0" i="0" dirty="0">
                <a:solidFill>
                  <a:schemeClr val="tx1"/>
                </a:solidFill>
                <a:effectLst/>
                <a:latin typeface="Calibri" panose="020F0502020204030204" pitchFamily="34" charset="0"/>
                <a:cs typeface="Calibri" panose="020F0502020204030204" pitchFamily="34" charset="0"/>
              </a:rPr>
              <a:t>Magnetizing currents: </a:t>
            </a:r>
          </a:p>
          <a:p>
            <a:pPr lvl="1" algn="just">
              <a:spcAft>
                <a:spcPts val="336"/>
              </a:spcAft>
              <a:buFont typeface="Arial" panose="020B0604020202020204" pitchFamily="34" charset="0"/>
              <a:buChar char="•"/>
            </a:pPr>
            <a:r>
              <a:rPr lang="en-US" sz="1400" b="0" i="0" dirty="0">
                <a:solidFill>
                  <a:schemeClr val="tx1"/>
                </a:solidFill>
                <a:effectLst/>
                <a:latin typeface="Calibri" panose="020F0502020204030204" pitchFamily="34" charset="0"/>
                <a:cs typeface="Calibri" panose="020F0502020204030204" pitchFamily="34" charset="0"/>
              </a:rPr>
              <a:t>Unbalances in magnetizing current can occur due to differences in the iron characteristics of the three single-phase transformer cores or in the shell type of core.</a:t>
            </a:r>
          </a:p>
          <a:p>
            <a:pPr lvl="1" algn="just">
              <a:spcAft>
                <a:spcPts val="336"/>
              </a:spcAft>
              <a:buFont typeface="Arial" panose="020B0604020202020204" pitchFamily="34" charset="0"/>
              <a:buChar char="•"/>
            </a:pPr>
            <a:r>
              <a:rPr lang="en-US" sz="1400" b="0" i="0" dirty="0">
                <a:solidFill>
                  <a:schemeClr val="tx1"/>
                </a:solidFill>
                <a:effectLst/>
                <a:latin typeface="Calibri" panose="020F0502020204030204" pitchFamily="34" charset="0"/>
                <a:cs typeface="Calibri" panose="020F0502020204030204" pitchFamily="34" charset="0"/>
              </a:rPr>
              <a:t>If the transformer neutral is isolated, this unbalance is not significant. However, if the transformer neutral is grounded, the asymmetry is impressed on the line capacitance to ground and is enhanced when the line charging current is comparable to the magnetizing current of the transformer.</a:t>
            </a:r>
          </a:p>
          <a:p>
            <a:pPr algn="just">
              <a:spcAft>
                <a:spcPts val="336"/>
              </a:spcAft>
              <a:buFont typeface="Arial" panose="020B0604020202020204" pitchFamily="34" charset="0"/>
              <a:buChar char="•"/>
            </a:pPr>
            <a:r>
              <a:rPr lang="en-US" sz="1400" b="0" i="0" dirty="0">
                <a:solidFill>
                  <a:schemeClr val="tx1"/>
                </a:solidFill>
                <a:effectLst/>
                <a:latin typeface="Calibri" panose="020F0502020204030204" pitchFamily="34" charset="0"/>
                <a:cs typeface="Calibri" panose="020F0502020204030204" pitchFamily="34" charset="0"/>
              </a:rPr>
              <a:t>Third-harmonic magnetizing current:</a:t>
            </a:r>
          </a:p>
          <a:p>
            <a:pPr lvl="1" algn="just">
              <a:spcAft>
                <a:spcPts val="336"/>
              </a:spcAft>
              <a:buFont typeface="Arial" panose="020B0604020202020204" pitchFamily="34" charset="0"/>
              <a:buChar char="•"/>
            </a:pPr>
            <a:r>
              <a:rPr lang="en-US" sz="1400" b="0" i="0" dirty="0">
                <a:solidFill>
                  <a:schemeClr val="tx1"/>
                </a:solidFill>
                <a:effectLst/>
                <a:latin typeface="Calibri" panose="020F0502020204030204" pitchFamily="34" charset="0"/>
                <a:cs typeface="Calibri" panose="020F0502020204030204" pitchFamily="34" charset="0"/>
              </a:rPr>
              <a:t>Third‐harmonic magnetizing current is suppressed if the neutrals are ungrounded. However, the third‐harmonic voltages manifest across the line‐to‐neutral load on the secondary side, though they do not appear across line‐to‐line voltages.</a:t>
            </a:r>
          </a:p>
          <a:p>
            <a:pPr lvl="1" algn="just">
              <a:spcAft>
                <a:spcPts val="336"/>
              </a:spcAft>
              <a:buFont typeface="Arial" panose="020B0604020202020204" pitchFamily="34" charset="0"/>
              <a:buChar char="•"/>
            </a:pPr>
            <a:r>
              <a:rPr lang="en-US" sz="1400" b="0" i="0" dirty="0">
                <a:solidFill>
                  <a:schemeClr val="tx1"/>
                </a:solidFill>
                <a:effectLst/>
                <a:latin typeface="Calibri" panose="020F0502020204030204" pitchFamily="34" charset="0"/>
                <a:cs typeface="Calibri" panose="020F0502020204030204" pitchFamily="34" charset="0"/>
              </a:rPr>
              <a:t>In single‐phase transformers, these third‐harmonic components could be as high as 50%. Thus, the resultant line‐to‐neutral voltage becomes:</a:t>
            </a:r>
          </a:p>
          <a:p>
            <a:pPr lvl="1" algn="just">
              <a:spcAft>
                <a:spcPts val="336"/>
              </a:spcAft>
              <a:buFont typeface="Arial" panose="020B0604020202020204" pitchFamily="34" charset="0"/>
              <a:buChar char="•"/>
            </a:pPr>
            <a:endParaRPr lang="en-US" sz="1400" dirty="0">
              <a:solidFill>
                <a:schemeClr val="tx1"/>
              </a:solidFill>
              <a:latin typeface="Calibri" panose="020F0502020204030204" pitchFamily="34" charset="0"/>
              <a:cs typeface="Calibri" panose="020F0502020204030204" pitchFamily="34" charset="0"/>
            </a:endParaRPr>
          </a:p>
          <a:p>
            <a:pPr algn="just">
              <a:spcAft>
                <a:spcPts val="336"/>
              </a:spcAft>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Line‐to‐neutral load:</a:t>
            </a:r>
          </a:p>
          <a:p>
            <a:pPr lvl="1" algn="just">
              <a:spcAft>
                <a:spcPts val="336"/>
              </a:spcAft>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Line‐to‐neutral or single‐phase loads could cause neutral instability in ungrounded Y–Y transformer schemes. The line‐to‐neutral voltage effectively goes to zero on an ungrounded transformer scheme.</a:t>
            </a:r>
          </a:p>
          <a:p>
            <a:pPr lvl="1" algn="just">
              <a:spcAft>
                <a:spcPts val="336"/>
              </a:spcAft>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Line‐to‐neutral or single‐phase loads could cause neutral instability in ungrounded Y–Y transformer schemes. The line‐to‐neutral voltage effectively goes to zero on an ungrounded transformer scheme.</a:t>
            </a:r>
          </a:p>
        </p:txBody>
      </p:sp>
      <p:sp>
        <p:nvSpPr>
          <p:cNvPr id="4" name="Footer Placeholder 3">
            <a:extLst>
              <a:ext uri="{FF2B5EF4-FFF2-40B4-BE49-F238E27FC236}">
                <a16:creationId xmlns:a16="http://schemas.microsoft.com/office/drawing/2014/main" id="{DCE3EDB8-BD57-4D9C-832C-F5BF5205290B}"/>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DBBD3847-4EA3-4586-B012-1ADD596CDE98}"/>
              </a:ext>
            </a:extLst>
          </p:cNvPr>
          <p:cNvSpPr>
            <a:spLocks noGrp="1"/>
          </p:cNvSpPr>
          <p:nvPr>
            <p:ph type="sldNum" sz="quarter" idx="12"/>
          </p:nvPr>
        </p:nvSpPr>
        <p:spPr/>
        <p:txBody>
          <a:bodyPr/>
          <a:lstStyle/>
          <a:p>
            <a:fld id="{98783A6C-F2E5-470E-8F07-6DF2D28172F3}" type="slidenum">
              <a:rPr lang="en-US" smtClean="0"/>
              <a:t>33</a:t>
            </a:fld>
            <a:endParaRPr lang="en-US" dirty="0"/>
          </a:p>
        </p:txBody>
      </p:sp>
      <p:pic>
        <p:nvPicPr>
          <p:cNvPr id="6" name="Picture 5">
            <a:extLst>
              <a:ext uri="{FF2B5EF4-FFF2-40B4-BE49-F238E27FC236}">
                <a16:creationId xmlns:a16="http://schemas.microsoft.com/office/drawing/2014/main" id="{6F181E74-475F-22D6-DB9F-65737EB39669}"/>
              </a:ext>
            </a:extLst>
          </p:cNvPr>
          <p:cNvPicPr>
            <a:picLocks noChangeAspect="1"/>
          </p:cNvPicPr>
          <p:nvPr/>
        </p:nvPicPr>
        <p:blipFill>
          <a:blip r:embed="rId2"/>
          <a:stretch>
            <a:fillRect/>
          </a:stretch>
        </p:blipFill>
        <p:spPr>
          <a:xfrm>
            <a:off x="3719830" y="4152669"/>
            <a:ext cx="1704339" cy="402501"/>
          </a:xfrm>
          <a:prstGeom prst="rect">
            <a:avLst/>
          </a:prstGeom>
        </p:spPr>
      </p:pic>
    </p:spTree>
    <p:extLst>
      <p:ext uri="{BB962C8B-B14F-4D97-AF65-F5344CB8AC3E}">
        <p14:creationId xmlns:p14="http://schemas.microsoft.com/office/powerpoint/2010/main" val="367351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1978E1-DAC7-1851-6C6E-03300E64636C}"/>
              </a:ext>
            </a:extLst>
          </p:cNvPr>
          <p:cNvSpPr>
            <a:spLocks noGrp="1"/>
          </p:cNvSpPr>
          <p:nvPr>
            <p:ph type="title"/>
          </p:nvPr>
        </p:nvSpPr>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Example</a:t>
            </a: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163F608-206E-55FB-AC06-413718F8890A}"/>
                  </a:ext>
                </a:extLst>
              </p:cNvPr>
              <p:cNvSpPr>
                <a:spLocks noGrp="1"/>
              </p:cNvSpPr>
              <p:nvPr>
                <p:ph idx="1"/>
              </p:nvPr>
            </p:nvSpPr>
            <p:spPr/>
            <p:txBody>
              <a:bodyPr/>
              <a:lstStyle/>
              <a:p>
                <a:r>
                  <a:rPr lang="en-US" altLang="zh-CN" sz="1800" b="1" dirty="0">
                    <a:solidFill>
                      <a:schemeClr val="tx1"/>
                    </a:solidFill>
                    <a:latin typeface="Calibri" panose="020F0502020204030204" pitchFamily="34" charset="0"/>
                    <a:ea typeface="Calibri" panose="020F0502020204030204" pitchFamily="34" charset="0"/>
                    <a:cs typeface="Calibri" panose="020F0502020204030204" pitchFamily="34" charset="0"/>
                  </a:rPr>
                  <a:t>Consider a transformer rated 500 kVA, 12.47 kV/208 V. There is a balanced three‐phase load of 400 kVA at 0.94 pf lagging and a load of 100 kVA at 0.85 pf lagging across phases b and c on the low‐voltage side of the transformer as shown in Figure 2.11. Find </a:t>
                </a:r>
                <a14:m>
                  <m:oMath xmlns:m="http://schemas.openxmlformats.org/officeDocument/2006/math">
                    <m:sSub>
                      <m:sSubPr>
                        <m:ctrlP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𝑰</m:t>
                        </m:r>
                      </m:e>
                      <m:sub>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𝑨</m:t>
                        </m:r>
                      </m:sub>
                    </m:sSub>
                  </m:oMath>
                </a14:m>
                <a:r>
                  <a:rPr lang="en-US" altLang="zh-CN" sz="1800" b="1" dirty="0">
                    <a:solidFill>
                      <a:schemeClr val="tx1"/>
                    </a:solidFill>
                    <a:latin typeface="Calibri" panose="020F0502020204030204" pitchFamily="34" charset="0"/>
                    <a:cs typeface="Calibri" panose="020F0502020204030204" pitchFamily="34" charset="0"/>
                  </a:rPr>
                  <a:t>,</a:t>
                </a:r>
                <a:r>
                  <a:rPr lang="en-US" altLang="zh-CN" sz="1800" b="1" dirty="0">
                    <a:solidFill>
                      <a:schemeClr val="tx1"/>
                    </a:solidFill>
                    <a:ea typeface="Calibri" panose="020F0502020204030204" pitchFamily="34" charset="0"/>
                    <a:cs typeface="Calibri" panose="020F0502020204030204" pitchFamily="34" charset="0"/>
                  </a:rPr>
                  <a:t> </a:t>
                </a:r>
                <a14:m>
                  <m:oMath xmlns:m="http://schemas.openxmlformats.org/officeDocument/2006/math">
                    <m:sSub>
                      <m:sSubPr>
                        <m:ctrlP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t>𝑰</m:t>
                        </m:r>
                      </m:e>
                      <m:sub>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𝑩</m:t>
                        </m:r>
                      </m:sub>
                    </m:sSub>
                  </m:oMath>
                </a14:m>
                <a:r>
                  <a:rPr lang="en-US" altLang="zh-CN" sz="1800" b="1" dirty="0">
                    <a:solidFill>
                      <a:schemeClr val="tx1"/>
                    </a:solidFill>
                    <a:latin typeface="Calibri" panose="020F0502020204030204" pitchFamily="34" charset="0"/>
                    <a:cs typeface="Calibri" panose="020F0502020204030204" pitchFamily="34" charset="0"/>
                  </a:rPr>
                  <a:t>,</a:t>
                </a:r>
                <a:r>
                  <a:rPr lang="en-US" altLang="zh-CN" sz="1800" b="1" dirty="0">
                    <a:solidFill>
                      <a:schemeClr val="tx1"/>
                    </a:solidFill>
                    <a:ea typeface="Calibri" panose="020F0502020204030204" pitchFamily="34" charset="0"/>
                    <a:cs typeface="Calibri" panose="020F0502020204030204" pitchFamily="34" charset="0"/>
                  </a:rPr>
                  <a:t> </a:t>
                </a:r>
                <a14:m>
                  <m:oMath xmlns:m="http://schemas.openxmlformats.org/officeDocument/2006/math">
                    <m:sSub>
                      <m:sSubPr>
                        <m:ctrlP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t>𝑰</m:t>
                        </m:r>
                      </m:e>
                      <m:sub>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𝑪</m:t>
                        </m:r>
                      </m:sub>
                    </m:sSub>
                  </m:oMath>
                </a14:m>
                <a:r>
                  <a:rPr lang="en-US" altLang="zh-CN" sz="1800" b="1" dirty="0">
                    <a:solidFill>
                      <a:schemeClr val="tx1"/>
                    </a:solidFill>
                    <a:ea typeface="Calibri" panose="020F0502020204030204" pitchFamily="34" charset="0"/>
                    <a:cs typeface="Calibri" panose="020F0502020204030204" pitchFamily="34" charset="0"/>
                  </a:rPr>
                  <a:t> </a:t>
                </a:r>
                <a14:m>
                  <m:oMath xmlns:m="http://schemas.openxmlformats.org/officeDocument/2006/math">
                    <m:r>
                      <a:rPr lang="en-US" altLang="zh-CN" sz="1800" b="1" dirty="0">
                        <a:solidFill>
                          <a:schemeClr val="tx1"/>
                        </a:solidFill>
                        <a:latin typeface="Cambria Math" panose="02040503050406030204" pitchFamily="18" charset="0"/>
                        <a:ea typeface="Calibri" panose="020F0502020204030204" pitchFamily="34" charset="0"/>
                        <a:cs typeface="Calibri" panose="020F0502020204030204" pitchFamily="34" charset="0"/>
                      </a:rPr>
                      <m:t>,</m:t>
                    </m:r>
                    <m:sSub>
                      <m:sSubPr>
                        <m:ctrlP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t>𝑰</m:t>
                        </m:r>
                      </m:e>
                      <m:sub>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𝑵</m:t>
                        </m:r>
                      </m:sub>
                    </m:sSub>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oMath>
                </a14:m>
                <a:r>
                  <a:rPr lang="zh-CN" altLang="en-US" sz="1800" b="1" dirty="0">
                    <a:solidFill>
                      <a:schemeClr val="tx1"/>
                    </a:solidFill>
                    <a:latin typeface="Calibri" panose="020F0502020204030204" pitchFamily="34" charset="0"/>
                    <a:cs typeface="Calibri" panose="020F0502020204030204" pitchFamily="34" charset="0"/>
                  </a:rPr>
                  <a:t> </a:t>
                </a:r>
                <a:r>
                  <a:rPr lang="en-US" altLang="zh-CN" sz="1800" b="1" dirty="0">
                    <a:solidFill>
                      <a:schemeClr val="tx1"/>
                    </a:solidFill>
                    <a:latin typeface="Calibri" panose="020F0502020204030204" pitchFamily="34" charset="0"/>
                    <a:cs typeface="Calibri" panose="020F0502020204030204" pitchFamily="34" charset="0"/>
                  </a:rPr>
                  <a:t>and </a:t>
                </a:r>
                <a14:m>
                  <m:oMath xmlns:m="http://schemas.openxmlformats.org/officeDocument/2006/math">
                    <m:sSub>
                      <m:sSubPr>
                        <m:ctrlP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1800" b="1" i="1">
                            <a:solidFill>
                              <a:schemeClr val="tx1"/>
                            </a:solidFill>
                            <a:latin typeface="Cambria Math" panose="02040503050406030204" pitchFamily="18" charset="0"/>
                            <a:ea typeface="Calibri" panose="020F0502020204030204" pitchFamily="34" charset="0"/>
                            <a:cs typeface="Calibri" panose="020F0502020204030204" pitchFamily="34" charset="0"/>
                          </a:rPr>
                          <m:t>𝑰</m:t>
                        </m:r>
                      </m:e>
                      <m:sub>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𝒏</m:t>
                        </m:r>
                      </m:sub>
                    </m:sSub>
                    <m:r>
                      <a:rPr lang="en-US" altLang="zh-CN" sz="1800" b="1" i="1" smtClean="0">
                        <a:solidFill>
                          <a:schemeClr val="tx1"/>
                        </a:solidFill>
                        <a:latin typeface="Cambria Math" panose="02040503050406030204" pitchFamily="18" charset="0"/>
                        <a:ea typeface="Calibri" panose="020F0502020204030204" pitchFamily="34" charset="0"/>
                        <a:cs typeface="Calibri" panose="020F0502020204030204" pitchFamily="34" charset="0"/>
                      </a:rPr>
                      <m:t>. </m:t>
                    </m:r>
                  </m:oMath>
                </a14:m>
                <a:endParaRPr lang="en-US" altLang="zh-CN" sz="1800" b="1" dirty="0">
                  <a:solidFill>
                    <a:schemeClr val="tx1"/>
                  </a:solidFill>
                  <a:latin typeface="Calibri" panose="020F0502020204030204" pitchFamily="34" charset="0"/>
                  <a:cs typeface="Calibri" panose="020F0502020204030204" pitchFamily="34" charset="0"/>
                </a:endParaRPr>
              </a:p>
              <a:p>
                <a:endParaRPr lang="zh-CN" altLang="en-US" sz="1800" b="1" dirty="0">
                  <a:solidFill>
                    <a:schemeClr val="tx1"/>
                  </a:solidFill>
                  <a:latin typeface="Calibri" panose="020F0502020204030204" pitchFamily="34" charset="0"/>
                  <a:cs typeface="Calibri" panose="020F0502020204030204" pitchFamily="34" charset="0"/>
                </a:endParaRPr>
              </a:p>
            </p:txBody>
          </p:sp>
        </mc:Choice>
        <mc:Fallback xmlns="">
          <p:sp>
            <p:nvSpPr>
              <p:cNvPr id="3" name="内容占位符 2">
                <a:extLst>
                  <a:ext uri="{FF2B5EF4-FFF2-40B4-BE49-F238E27FC236}">
                    <a16:creationId xmlns:a16="http://schemas.microsoft.com/office/drawing/2014/main" id="{D163F608-206E-55FB-AC06-413718F8890A}"/>
                  </a:ext>
                </a:extLst>
              </p:cNvPr>
              <p:cNvSpPr>
                <a:spLocks noGrp="1" noRot="1" noChangeAspect="1" noMove="1" noResize="1" noEditPoints="1" noAdjustHandles="1" noChangeArrowheads="1" noChangeShapeType="1" noTextEdit="1"/>
              </p:cNvSpPr>
              <p:nvPr>
                <p:ph idx="1"/>
              </p:nvPr>
            </p:nvSpPr>
            <p:spPr>
              <a:blipFill>
                <a:blip r:embed="rId2"/>
                <a:stretch>
                  <a:fillRect l="-148" t="-627"/>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73696923-84F0-51AE-3E3F-E7FBF870A84F}"/>
              </a:ext>
            </a:extLst>
          </p:cNvPr>
          <p:cNvSpPr>
            <a:spLocks noGrp="1"/>
          </p:cNvSpPr>
          <p:nvPr>
            <p:ph type="ftr" sz="quarter" idx="11"/>
          </p:nvPr>
        </p:nvSpPr>
        <p:spPr>
          <a:xfrm>
            <a:off x="7035800" y="6330979"/>
            <a:ext cx="1705142"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40E18CAC-5041-CEC6-EEA2-5A212E7D7D80}"/>
              </a:ext>
            </a:extLst>
          </p:cNvPr>
          <p:cNvSpPr>
            <a:spLocks noGrp="1"/>
          </p:cNvSpPr>
          <p:nvPr>
            <p:ph type="sldNum" sz="quarter" idx="12"/>
          </p:nvPr>
        </p:nvSpPr>
        <p:spPr/>
        <p:txBody>
          <a:bodyPr/>
          <a:lstStyle/>
          <a:p>
            <a:fld id="{98783A6C-F2E5-470E-8F07-6DF2D28172F3}" type="slidenum">
              <a:rPr lang="en-US" smtClean="0"/>
              <a:t>34</a:t>
            </a:fld>
            <a:endParaRPr lang="en-US"/>
          </a:p>
        </p:txBody>
      </p:sp>
      <p:pic>
        <p:nvPicPr>
          <p:cNvPr id="7" name="图片 6">
            <a:extLst>
              <a:ext uri="{FF2B5EF4-FFF2-40B4-BE49-F238E27FC236}">
                <a16:creationId xmlns:a16="http://schemas.microsoft.com/office/drawing/2014/main" id="{54CD6C93-15A6-F7C7-66F3-12775566078F}"/>
              </a:ext>
            </a:extLst>
          </p:cNvPr>
          <p:cNvPicPr>
            <a:picLocks noChangeAspect="1"/>
          </p:cNvPicPr>
          <p:nvPr/>
        </p:nvPicPr>
        <p:blipFill>
          <a:blip r:embed="rId3"/>
          <a:stretch>
            <a:fillRect/>
          </a:stretch>
        </p:blipFill>
        <p:spPr>
          <a:xfrm>
            <a:off x="633010" y="2299282"/>
            <a:ext cx="7877979" cy="2997432"/>
          </a:xfrm>
          <a:prstGeom prst="rect">
            <a:avLst/>
          </a:prstGeom>
        </p:spPr>
      </p:pic>
      <p:sp>
        <p:nvSpPr>
          <p:cNvPr id="6" name="TextBox 5">
            <a:extLst>
              <a:ext uri="{FF2B5EF4-FFF2-40B4-BE49-F238E27FC236}">
                <a16:creationId xmlns:a16="http://schemas.microsoft.com/office/drawing/2014/main" id="{5C9D8AEE-44C4-3898-C5B0-303712099AD4}"/>
              </a:ext>
            </a:extLst>
          </p:cNvPr>
          <p:cNvSpPr txBox="1"/>
          <p:nvPr/>
        </p:nvSpPr>
        <p:spPr>
          <a:xfrm>
            <a:off x="2719784" y="5143888"/>
            <a:ext cx="3704430"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Y/Y transformer with unbalanced loading.</a:t>
            </a:r>
          </a:p>
        </p:txBody>
      </p:sp>
    </p:spTree>
    <p:extLst>
      <p:ext uri="{BB962C8B-B14F-4D97-AF65-F5344CB8AC3E}">
        <p14:creationId xmlns:p14="http://schemas.microsoft.com/office/powerpoint/2010/main" val="3563854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7E5DE4-2838-93D0-2784-980C5C9B79E1}"/>
              </a:ext>
            </a:extLst>
          </p:cNvPr>
          <p:cNvSpPr>
            <a:spLocks noGrp="1"/>
          </p:cNvSpPr>
          <p:nvPr>
            <p:ph type="title"/>
          </p:nvPr>
        </p:nvSpPr>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Solution </a:t>
            </a:r>
            <a:endParaRPr lang="zh-CN" altLang="en-US" dirty="0">
              <a:latin typeface="Calibri" panose="020F0502020204030204" pitchFamily="34" charset="0"/>
              <a:cs typeface="Calibri" panose="020F0502020204030204" pitchFamily="34" charset="0"/>
            </a:endParaRPr>
          </a:p>
        </p:txBody>
      </p:sp>
      <p:sp>
        <p:nvSpPr>
          <p:cNvPr id="4" name="页脚占位符 3">
            <a:extLst>
              <a:ext uri="{FF2B5EF4-FFF2-40B4-BE49-F238E27FC236}">
                <a16:creationId xmlns:a16="http://schemas.microsoft.com/office/drawing/2014/main" id="{8F829EFD-69FA-5E85-7E70-3A7E24FF26FF}"/>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88713EF9-32D5-D6D8-39F0-1F9EDFEEE2B4}"/>
              </a:ext>
            </a:extLst>
          </p:cNvPr>
          <p:cNvSpPr>
            <a:spLocks noGrp="1"/>
          </p:cNvSpPr>
          <p:nvPr>
            <p:ph type="sldNum" sz="quarter" idx="12"/>
          </p:nvPr>
        </p:nvSpPr>
        <p:spPr/>
        <p:txBody>
          <a:bodyPr/>
          <a:lstStyle/>
          <a:p>
            <a:fld id="{98783A6C-F2E5-470E-8F07-6DF2D28172F3}" type="slidenum">
              <a:rPr lang="en-US" smtClean="0"/>
              <a:t>35</a:t>
            </a:fld>
            <a:endParaRPr lang="en-US"/>
          </a:p>
        </p:txBody>
      </p:sp>
      <mc:AlternateContent xmlns:mc="http://schemas.openxmlformats.org/markup-compatibility/2006" xmlns:a14="http://schemas.microsoft.com/office/drawing/2010/main">
        <mc:Choice Requires="a14">
          <p:sp>
            <p:nvSpPr>
              <p:cNvPr id="6" name="内容占位符 5">
                <a:extLst>
                  <a:ext uri="{FF2B5EF4-FFF2-40B4-BE49-F238E27FC236}">
                    <a16:creationId xmlns:a16="http://schemas.microsoft.com/office/drawing/2014/main" id="{8AAE0CB0-D4BE-8786-244D-95303B7E1BA6}"/>
                  </a:ext>
                </a:extLst>
              </p:cNvPr>
              <p:cNvSpPr>
                <a:spLocks noGrp="1"/>
              </p:cNvSpPr>
              <p:nvPr>
                <p:ph idx="1"/>
              </p:nvPr>
            </p:nvSpPr>
            <p:spPr>
              <a:xfrm>
                <a:off x="457200" y="855878"/>
                <a:ext cx="8229600" cy="5093738"/>
              </a:xfrm>
            </p:spPr>
            <p:txBody>
              <a:bodyPr/>
              <a:lstStyle/>
              <a:p>
                <a:pPr marL="0" indent="0">
                  <a:buNone/>
                </a:pPr>
                <a:r>
                  <a:rPr lang="en-US" altLang="zh-CN" sz="1200" dirty="0">
                    <a:solidFill>
                      <a:schemeClr val="tx2"/>
                    </a:solidFill>
                    <a:latin typeface="Calibri" panose="020F0502020204030204" pitchFamily="34" charset="0"/>
                    <a:cs typeface="Calibri" panose="020F0502020204030204" pitchFamily="34" charset="0"/>
                  </a:rPr>
                  <a:t>We first find </a:t>
                </a:r>
                <a14:m>
                  <m:oMath xmlns:m="http://schemas.openxmlformats.org/officeDocument/2006/math">
                    <m:sSub>
                      <m:sSubPr>
                        <m:ctrlPr>
                          <a:rPr lang="en-US" altLang="zh-CN" sz="1200" i="1" smtClean="0">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1200" b="0"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𝐼</m:t>
                        </m:r>
                      </m:e>
                      <m:sub>
                        <m:r>
                          <a:rPr lang="en-US" altLang="zh-CN" sz="1200" b="0"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𝐴</m:t>
                        </m:r>
                      </m:sub>
                    </m:sSub>
                  </m:oMath>
                </a14:m>
                <a:r>
                  <a:rPr lang="en-US" altLang="zh-CN"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altLang="zh-CN" sz="1200"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1200" b="0" i="1">
                            <a:solidFill>
                              <a:schemeClr val="tx1"/>
                            </a:solidFill>
                            <a:latin typeface="Cambria Math" panose="02040503050406030204" pitchFamily="18" charset="0"/>
                            <a:ea typeface="Calibri" panose="020F0502020204030204" pitchFamily="34" charset="0"/>
                            <a:cs typeface="Calibri" panose="020F0502020204030204" pitchFamily="34" charset="0"/>
                          </a:rPr>
                          <m:t>𝐼</m:t>
                        </m:r>
                      </m:e>
                      <m:sub>
                        <m:r>
                          <a:rPr lang="en-US" altLang="zh-CN" sz="1200" b="0"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𝐵</m:t>
                        </m:r>
                      </m:sub>
                    </m:sSub>
                  </m:oMath>
                </a14:m>
                <a:r>
                  <a:rPr lang="en-US" altLang="zh-CN" sz="12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altLang="zh-CN" sz="1200" i="1">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1200" b="0" i="1">
                            <a:solidFill>
                              <a:schemeClr val="tx1"/>
                            </a:solidFill>
                            <a:latin typeface="Cambria Math" panose="02040503050406030204" pitchFamily="18" charset="0"/>
                            <a:ea typeface="Calibri" panose="020F0502020204030204" pitchFamily="34" charset="0"/>
                            <a:cs typeface="Calibri" panose="020F0502020204030204" pitchFamily="34" charset="0"/>
                          </a:rPr>
                          <m:t>𝐼</m:t>
                        </m:r>
                      </m:e>
                      <m:sub>
                        <m:r>
                          <a:rPr lang="en-US" altLang="zh-CN" sz="1200" b="0"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𝐶</m:t>
                        </m:r>
                      </m:sub>
                    </m:sSub>
                  </m:oMath>
                </a14:m>
                <a:r>
                  <a:rPr lang="en-US" altLang="zh-CN"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zh-CN" sz="1200" dirty="0">
                    <a:solidFill>
                      <a:schemeClr val="tx2"/>
                    </a:solidFill>
                    <a:latin typeface="Calibri" panose="020F0502020204030204" pitchFamily="34" charset="0"/>
                    <a:cs typeface="Calibri" panose="020F0502020204030204" pitchFamily="34" charset="0"/>
                  </a:rPr>
                  <a:t>due to the three‐phase load alone; then, we find these currents due to the single‐phase load only. The resultant currents will be evaluated using the superposition principle.</a:t>
                </a: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r>
                  <a:rPr lang="en-US" altLang="zh-CN" sz="1200" dirty="0">
                    <a:solidFill>
                      <a:schemeClr val="tx2"/>
                    </a:solidFill>
                    <a:latin typeface="Calibri" panose="020F0502020204030204" pitchFamily="34" charset="0"/>
                    <a:cs typeface="Calibri" panose="020F0502020204030204" pitchFamily="34" charset="0"/>
                  </a:rPr>
                  <a:t>Three‐phase load:</a:t>
                </a:r>
              </a:p>
              <a:p>
                <a:pPr marL="0" indent="0">
                  <a:buNone/>
                </a:pPr>
                <a:r>
                  <a:rPr lang="en-US" altLang="zh-CN" sz="1200" dirty="0">
                    <a:solidFill>
                      <a:schemeClr val="tx2"/>
                    </a:solidFill>
                    <a:latin typeface="Calibri" panose="020F0502020204030204" pitchFamily="34" charset="0"/>
                    <a:cs typeface="Calibri" panose="020F0502020204030204" pitchFamily="34" charset="0"/>
                  </a:rPr>
                  <a:t>The magnitudes of the currents on the secondary side are:</a:t>
                </a: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r>
                  <a:rPr lang="en-US" altLang="zh-CN" sz="1200" dirty="0">
                    <a:solidFill>
                      <a:schemeClr val="tx2"/>
                    </a:solidFill>
                    <a:latin typeface="Calibri" panose="020F0502020204030204" pitchFamily="34" charset="0"/>
                    <a:cs typeface="Calibri" panose="020F0502020204030204" pitchFamily="34" charset="0"/>
                  </a:rPr>
                  <a:t>Assuming </a:t>
                </a:r>
                <a14:m>
                  <m:oMath xmlns:m="http://schemas.openxmlformats.org/officeDocument/2006/math">
                    <m:sSub>
                      <m:sSubPr>
                        <m:ctrlPr>
                          <a:rPr lang="en-US" altLang="zh-CN" sz="1200" i="1" dirty="0" smtClean="0">
                            <a:solidFill>
                              <a:schemeClr val="tx2"/>
                            </a:solidFill>
                            <a:latin typeface="Cambria Math" panose="02040503050406030204" pitchFamily="18" charset="0"/>
                            <a:cs typeface="Calibri" panose="020F0502020204030204" pitchFamily="34" charset="0"/>
                          </a:rPr>
                        </m:ctrlPr>
                      </m:sSubPr>
                      <m:e>
                        <m:r>
                          <a:rPr lang="en-US" altLang="zh-CN" sz="1200" b="0" i="1" dirty="0" smtClean="0">
                            <a:solidFill>
                              <a:schemeClr val="tx2"/>
                            </a:solidFill>
                            <a:latin typeface="Cambria Math" panose="02040503050406030204" pitchFamily="18" charset="0"/>
                            <a:cs typeface="Calibri" panose="020F0502020204030204" pitchFamily="34" charset="0"/>
                          </a:rPr>
                          <m:t>𝑉</m:t>
                        </m:r>
                      </m:e>
                      <m:sub>
                        <m:r>
                          <a:rPr lang="en-US" altLang="zh-CN" sz="1200" b="0" i="1" dirty="0" smtClean="0">
                            <a:solidFill>
                              <a:schemeClr val="tx2"/>
                            </a:solidFill>
                            <a:latin typeface="Cambria Math" panose="02040503050406030204" pitchFamily="18" charset="0"/>
                            <a:cs typeface="Calibri" panose="020F0502020204030204" pitchFamily="34" charset="0"/>
                          </a:rPr>
                          <m:t>𝑎𝑛</m:t>
                        </m:r>
                      </m:sub>
                    </m:sSub>
                  </m:oMath>
                </a14:m>
                <a:r>
                  <a:rPr lang="en-US" altLang="zh-CN" sz="1200" dirty="0">
                    <a:solidFill>
                      <a:schemeClr val="tx2"/>
                    </a:solidFill>
                    <a:latin typeface="Calibri" panose="020F0502020204030204" pitchFamily="34" charset="0"/>
                    <a:cs typeface="Calibri" panose="020F0502020204030204" pitchFamily="34" charset="0"/>
                  </a:rPr>
                  <a:t> to be the reference, or </a:t>
                </a:r>
                <a14:m>
                  <m:oMath xmlns:m="http://schemas.openxmlformats.org/officeDocument/2006/math">
                    <m:sSub>
                      <m:sSubPr>
                        <m:ctrlPr>
                          <a:rPr lang="en-US" altLang="zh-CN" sz="1200" i="1" dirty="0">
                            <a:solidFill>
                              <a:schemeClr val="tx2"/>
                            </a:solidFill>
                            <a:latin typeface="Cambria Math" panose="02040503050406030204" pitchFamily="18" charset="0"/>
                            <a:cs typeface="Calibri" panose="020F0502020204030204" pitchFamily="34" charset="0"/>
                          </a:rPr>
                        </m:ctrlPr>
                      </m:sSubPr>
                      <m:e>
                        <m:r>
                          <a:rPr lang="en-US" altLang="zh-CN" sz="1200" i="1" dirty="0">
                            <a:solidFill>
                              <a:schemeClr val="tx2"/>
                            </a:solidFill>
                            <a:latin typeface="Cambria Math" panose="02040503050406030204" pitchFamily="18" charset="0"/>
                            <a:cs typeface="Calibri" panose="020F0502020204030204" pitchFamily="34" charset="0"/>
                          </a:rPr>
                          <m:t>𝑉</m:t>
                        </m:r>
                      </m:e>
                      <m:sub>
                        <m:r>
                          <a:rPr lang="en-US" altLang="zh-CN" sz="1200" i="1" dirty="0">
                            <a:solidFill>
                              <a:schemeClr val="tx2"/>
                            </a:solidFill>
                            <a:latin typeface="Cambria Math" panose="02040503050406030204" pitchFamily="18" charset="0"/>
                            <a:cs typeface="Calibri" panose="020F0502020204030204" pitchFamily="34" charset="0"/>
                          </a:rPr>
                          <m:t>𝑎𝑛</m:t>
                        </m:r>
                      </m:sub>
                    </m:sSub>
                    <m:r>
                      <a:rPr lang="en-US" altLang="zh-CN" sz="1200" i="1" dirty="0">
                        <a:solidFill>
                          <a:schemeClr val="tx2"/>
                        </a:solidFill>
                        <a:latin typeface="Cambria Math" panose="02040503050406030204" pitchFamily="18" charset="0"/>
                        <a:cs typeface="Calibri" panose="020F0502020204030204" pitchFamily="34" charset="0"/>
                      </a:rPr>
                      <m:t> </m:t>
                    </m:r>
                  </m:oMath>
                </a14:m>
                <a:r>
                  <a:rPr lang="en-US" altLang="zh-CN" sz="1200" dirty="0">
                    <a:solidFill>
                      <a:schemeClr val="tx2"/>
                    </a:solidFill>
                    <a:latin typeface="Calibri" panose="020F0502020204030204" pitchFamily="34" charset="0"/>
                    <a:cs typeface="Calibri" panose="020F0502020204030204" pitchFamily="34" charset="0"/>
                  </a:rPr>
                  <a:t> = 208 ∠0°, we can find the angles of currents:</a:t>
                </a: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r>
                  <a:rPr lang="en-US" altLang="zh-CN" sz="1200" dirty="0">
                    <a:solidFill>
                      <a:schemeClr val="tx2"/>
                    </a:solidFill>
                    <a:latin typeface="Calibri" panose="020F0502020204030204" pitchFamily="34" charset="0"/>
                    <a:cs typeface="Calibri" panose="020F0502020204030204" pitchFamily="34" charset="0"/>
                  </a:rPr>
                  <a:t>Single‐phase load:</a:t>
                </a: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r>
                  <a:rPr lang="en-US" altLang="zh-CN" sz="1200" dirty="0">
                    <a:solidFill>
                      <a:schemeClr val="tx2"/>
                    </a:solidFill>
                    <a:latin typeface="Calibri" panose="020F0502020204030204" pitchFamily="34" charset="0"/>
                    <a:cs typeface="Calibri" panose="020F0502020204030204" pitchFamily="34" charset="0"/>
                  </a:rPr>
                  <a:t>Since </a:t>
                </a:r>
                <a14:m>
                  <m:oMath xmlns:m="http://schemas.openxmlformats.org/officeDocument/2006/math">
                    <m:sSub>
                      <m:sSubPr>
                        <m:ctrlPr>
                          <a:rPr lang="en-US" altLang="zh-CN" sz="1200" i="1" dirty="0" smtClean="0">
                            <a:solidFill>
                              <a:schemeClr val="tx2"/>
                            </a:solidFill>
                            <a:latin typeface="Cambria Math" panose="02040503050406030204" pitchFamily="18" charset="0"/>
                            <a:cs typeface="Calibri" panose="020F0502020204030204" pitchFamily="34" charset="0"/>
                          </a:rPr>
                        </m:ctrlPr>
                      </m:sSubPr>
                      <m:e>
                        <m:r>
                          <a:rPr lang="en-US" altLang="zh-CN" sz="1200" b="0" i="1" dirty="0" smtClean="0">
                            <a:solidFill>
                              <a:schemeClr val="tx2"/>
                            </a:solidFill>
                            <a:latin typeface="Cambria Math" panose="02040503050406030204" pitchFamily="18" charset="0"/>
                            <a:cs typeface="Calibri" panose="020F0502020204030204" pitchFamily="34" charset="0"/>
                          </a:rPr>
                          <m:t>𝐸</m:t>
                        </m:r>
                      </m:e>
                      <m:sub>
                        <m:r>
                          <a:rPr lang="en-US" altLang="zh-CN" sz="1200" b="0" i="1" dirty="0" smtClean="0">
                            <a:solidFill>
                              <a:schemeClr val="tx2"/>
                            </a:solidFill>
                            <a:latin typeface="Cambria Math" panose="02040503050406030204" pitchFamily="18" charset="0"/>
                            <a:cs typeface="Calibri" panose="020F0502020204030204" pitchFamily="34" charset="0"/>
                          </a:rPr>
                          <m:t>𝑏𝑐</m:t>
                        </m:r>
                      </m:sub>
                    </m:sSub>
                  </m:oMath>
                </a14:m>
                <a:r>
                  <a:rPr lang="en-US" altLang="zh-CN" sz="1200" dirty="0">
                    <a:solidFill>
                      <a:schemeClr val="tx2"/>
                    </a:solidFill>
                    <a:latin typeface="Calibri" panose="020F0502020204030204" pitchFamily="34" charset="0"/>
                    <a:cs typeface="Calibri" panose="020F0502020204030204" pitchFamily="34" charset="0"/>
                  </a:rPr>
                  <a:t> lags </a:t>
                </a:r>
                <a14:m>
                  <m:oMath xmlns:m="http://schemas.openxmlformats.org/officeDocument/2006/math">
                    <m:sSub>
                      <m:sSubPr>
                        <m:ctrlPr>
                          <a:rPr lang="en-US" altLang="zh-CN" sz="1200" i="1" dirty="0">
                            <a:solidFill>
                              <a:schemeClr val="tx2"/>
                            </a:solidFill>
                            <a:latin typeface="Cambria Math" panose="02040503050406030204" pitchFamily="18" charset="0"/>
                            <a:cs typeface="Calibri" panose="020F0502020204030204" pitchFamily="34" charset="0"/>
                          </a:rPr>
                        </m:ctrlPr>
                      </m:sSubPr>
                      <m:e>
                        <m:r>
                          <a:rPr lang="en-US" altLang="zh-CN" sz="1200" b="0" i="1" dirty="0" smtClean="0">
                            <a:solidFill>
                              <a:schemeClr val="tx2"/>
                            </a:solidFill>
                            <a:latin typeface="Cambria Math" panose="02040503050406030204" pitchFamily="18" charset="0"/>
                            <a:cs typeface="Calibri" panose="020F0502020204030204" pitchFamily="34" charset="0"/>
                          </a:rPr>
                          <m:t>𝐸</m:t>
                        </m:r>
                      </m:e>
                      <m:sub>
                        <m:r>
                          <a:rPr lang="en-US" altLang="zh-CN" sz="1200" i="1" dirty="0">
                            <a:solidFill>
                              <a:schemeClr val="tx2"/>
                            </a:solidFill>
                            <a:latin typeface="Cambria Math" panose="02040503050406030204" pitchFamily="18" charset="0"/>
                            <a:cs typeface="Calibri" panose="020F0502020204030204" pitchFamily="34" charset="0"/>
                          </a:rPr>
                          <m:t>𝑎𝑛</m:t>
                        </m:r>
                      </m:sub>
                    </m:sSub>
                  </m:oMath>
                </a14:m>
                <a:r>
                  <a:rPr lang="en-US" altLang="zh-CN" sz="1200" dirty="0">
                    <a:solidFill>
                      <a:schemeClr val="tx2"/>
                    </a:solidFill>
                    <a:latin typeface="Calibri" panose="020F0502020204030204" pitchFamily="34" charset="0"/>
                    <a:cs typeface="Calibri" panose="020F0502020204030204" pitchFamily="34" charset="0"/>
                  </a:rPr>
                  <a:t> by 90°:</a:t>
                </a:r>
              </a:p>
              <a:p>
                <a:pPr marL="0" indent="0">
                  <a:buNone/>
                </a:pPr>
                <a:r>
                  <a:rPr lang="en-US" altLang="zh-CN" sz="1200" dirty="0">
                    <a:solidFill>
                      <a:schemeClr val="tx2"/>
                    </a:solidFill>
                    <a:latin typeface="Calibri" panose="020F0502020204030204" pitchFamily="34" charset="0"/>
                    <a:cs typeface="Calibri" panose="020F0502020204030204" pitchFamily="34" charset="0"/>
                  </a:rPr>
                  <a:t>Also:</a:t>
                </a: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r>
                  <a:rPr lang="en-US" altLang="zh-CN" sz="1200" dirty="0">
                    <a:solidFill>
                      <a:schemeClr val="tx2"/>
                    </a:solidFill>
                    <a:latin typeface="Calibri" panose="020F0502020204030204" pitchFamily="34" charset="0"/>
                    <a:cs typeface="Calibri" panose="020F0502020204030204" pitchFamily="34" charset="0"/>
                  </a:rPr>
                  <a:t>Therefore, the resultant currents are: </a:t>
                </a: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r>
                  <a:rPr lang="en-US" altLang="zh-CN" sz="1200" dirty="0">
                    <a:solidFill>
                      <a:schemeClr val="tx2"/>
                    </a:solidFill>
                    <a:latin typeface="Calibri" panose="020F0502020204030204" pitchFamily="34" charset="0"/>
                    <a:cs typeface="Calibri" panose="020F0502020204030204" pitchFamily="34" charset="0"/>
                  </a:rPr>
                  <a:t>The turns ratio of the transformer is 12470 : 208 or 59.95 : 1.</a:t>
                </a:r>
              </a:p>
              <a:p>
                <a:pPr marL="0" indent="0">
                  <a:buNone/>
                </a:pPr>
                <a:r>
                  <a:rPr lang="en-US" altLang="zh-CN" sz="1200" dirty="0">
                    <a:solidFill>
                      <a:schemeClr val="tx2"/>
                    </a:solidFill>
                    <a:latin typeface="Calibri" panose="020F0502020204030204" pitchFamily="34" charset="0"/>
                    <a:cs typeface="Calibri" panose="020F0502020204030204" pitchFamily="34" charset="0"/>
                  </a:rPr>
                  <a:t>Hence, the currents on the primary side can be computed:</a:t>
                </a: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endParaRPr lang="en-US" altLang="zh-CN" sz="1200" dirty="0">
                  <a:solidFill>
                    <a:schemeClr val="tx2"/>
                  </a:solidFill>
                  <a:latin typeface="Calibri" panose="020F0502020204030204" pitchFamily="34" charset="0"/>
                  <a:cs typeface="Calibri" panose="020F0502020204030204" pitchFamily="34" charset="0"/>
                </a:endParaRPr>
              </a:p>
              <a:p>
                <a:pPr marL="0" indent="0">
                  <a:buNone/>
                </a:pPr>
                <a:r>
                  <a:rPr lang="en-US" altLang="zh-CN" sz="1200" dirty="0">
                    <a:solidFill>
                      <a:schemeClr val="tx2"/>
                    </a:solidFill>
                    <a:latin typeface="Calibri" panose="020F0502020204030204" pitchFamily="34" charset="0"/>
                    <a:cs typeface="Calibri" panose="020F0502020204030204" pitchFamily="34" charset="0"/>
                  </a:rPr>
                  <a:t> </a:t>
                </a:r>
                <a:endParaRPr lang="zh-CN" altLang="en-US" sz="1200" dirty="0">
                  <a:solidFill>
                    <a:schemeClr val="tx2"/>
                  </a:solidFill>
                  <a:latin typeface="Calibri" panose="020F0502020204030204" pitchFamily="34" charset="0"/>
                  <a:cs typeface="Calibri" panose="020F0502020204030204" pitchFamily="34" charset="0"/>
                </a:endParaRPr>
              </a:p>
            </p:txBody>
          </p:sp>
        </mc:Choice>
        <mc:Fallback xmlns="">
          <p:sp>
            <p:nvSpPr>
              <p:cNvPr id="6" name="内容占位符 5">
                <a:extLst>
                  <a:ext uri="{FF2B5EF4-FFF2-40B4-BE49-F238E27FC236}">
                    <a16:creationId xmlns:a16="http://schemas.microsoft.com/office/drawing/2014/main" id="{8AAE0CB0-D4BE-8786-244D-95303B7E1BA6}"/>
                  </a:ext>
                </a:extLst>
              </p:cNvPr>
              <p:cNvSpPr>
                <a:spLocks noGrp="1" noRot="1" noChangeAspect="1" noMove="1" noResize="1" noEditPoints="1" noAdjustHandles="1" noChangeArrowheads="1" noChangeShapeType="1" noTextEdit="1"/>
              </p:cNvSpPr>
              <p:nvPr>
                <p:ph idx="1"/>
              </p:nvPr>
            </p:nvSpPr>
            <p:spPr>
              <a:xfrm>
                <a:off x="457200" y="855878"/>
                <a:ext cx="8229600" cy="5093738"/>
              </a:xfrm>
              <a:blipFill>
                <a:blip r:embed="rId2"/>
                <a:stretch>
                  <a:fillRect b="-359"/>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A9B49715-CB6C-41BF-BA37-3F7D7BEE3879}"/>
              </a:ext>
            </a:extLst>
          </p:cNvPr>
          <p:cNvPicPr>
            <a:picLocks noChangeAspect="1"/>
          </p:cNvPicPr>
          <p:nvPr/>
        </p:nvPicPr>
        <p:blipFill>
          <a:blip r:embed="rId3"/>
          <a:stretch>
            <a:fillRect/>
          </a:stretch>
        </p:blipFill>
        <p:spPr>
          <a:xfrm>
            <a:off x="3541718" y="3023953"/>
            <a:ext cx="1620927" cy="371205"/>
          </a:xfrm>
          <a:prstGeom prst="rect">
            <a:avLst/>
          </a:prstGeom>
        </p:spPr>
      </p:pic>
      <p:pic>
        <p:nvPicPr>
          <p:cNvPr id="9" name="图片 8">
            <a:extLst>
              <a:ext uri="{FF2B5EF4-FFF2-40B4-BE49-F238E27FC236}">
                <a16:creationId xmlns:a16="http://schemas.microsoft.com/office/drawing/2014/main" id="{51775893-B2D3-F1D6-8C4F-F38C12EF531F}"/>
              </a:ext>
            </a:extLst>
          </p:cNvPr>
          <p:cNvPicPr>
            <a:picLocks noChangeAspect="1"/>
          </p:cNvPicPr>
          <p:nvPr/>
        </p:nvPicPr>
        <p:blipFill>
          <a:blip r:embed="rId4"/>
          <a:stretch>
            <a:fillRect/>
          </a:stretch>
        </p:blipFill>
        <p:spPr>
          <a:xfrm>
            <a:off x="4230726" y="1724242"/>
            <a:ext cx="2152027" cy="313581"/>
          </a:xfrm>
          <a:prstGeom prst="rect">
            <a:avLst/>
          </a:prstGeom>
        </p:spPr>
      </p:pic>
      <p:pic>
        <p:nvPicPr>
          <p:cNvPr id="13" name="图片 12">
            <a:extLst>
              <a:ext uri="{FF2B5EF4-FFF2-40B4-BE49-F238E27FC236}">
                <a16:creationId xmlns:a16="http://schemas.microsoft.com/office/drawing/2014/main" id="{B3E5B15B-8982-1449-C04B-11983E63B1CF}"/>
              </a:ext>
            </a:extLst>
          </p:cNvPr>
          <p:cNvPicPr>
            <a:picLocks noChangeAspect="1"/>
          </p:cNvPicPr>
          <p:nvPr/>
        </p:nvPicPr>
        <p:blipFill>
          <a:blip r:embed="rId5"/>
          <a:stretch>
            <a:fillRect/>
          </a:stretch>
        </p:blipFill>
        <p:spPr>
          <a:xfrm>
            <a:off x="3541718" y="2461300"/>
            <a:ext cx="2322474" cy="546826"/>
          </a:xfrm>
          <a:prstGeom prst="rect">
            <a:avLst/>
          </a:prstGeom>
        </p:spPr>
      </p:pic>
      <p:pic>
        <p:nvPicPr>
          <p:cNvPr id="19" name="图片 18">
            <a:extLst>
              <a:ext uri="{FF2B5EF4-FFF2-40B4-BE49-F238E27FC236}">
                <a16:creationId xmlns:a16="http://schemas.microsoft.com/office/drawing/2014/main" id="{3D34F43F-7BF7-D02B-5CC8-3501D85431E5}"/>
              </a:ext>
            </a:extLst>
          </p:cNvPr>
          <p:cNvPicPr>
            <a:picLocks noChangeAspect="1"/>
          </p:cNvPicPr>
          <p:nvPr/>
        </p:nvPicPr>
        <p:blipFill>
          <a:blip r:embed="rId6"/>
          <a:stretch>
            <a:fillRect/>
          </a:stretch>
        </p:blipFill>
        <p:spPr>
          <a:xfrm>
            <a:off x="3326732" y="3513195"/>
            <a:ext cx="2725153" cy="130050"/>
          </a:xfrm>
          <a:prstGeom prst="rect">
            <a:avLst/>
          </a:prstGeom>
        </p:spPr>
      </p:pic>
      <p:pic>
        <p:nvPicPr>
          <p:cNvPr id="21" name="图片 20">
            <a:extLst>
              <a:ext uri="{FF2B5EF4-FFF2-40B4-BE49-F238E27FC236}">
                <a16:creationId xmlns:a16="http://schemas.microsoft.com/office/drawing/2014/main" id="{E1CCB356-2F62-E401-8E52-92D187140B9A}"/>
              </a:ext>
            </a:extLst>
          </p:cNvPr>
          <p:cNvPicPr>
            <a:picLocks noChangeAspect="1"/>
          </p:cNvPicPr>
          <p:nvPr/>
        </p:nvPicPr>
        <p:blipFill>
          <a:blip r:embed="rId7"/>
          <a:stretch>
            <a:fillRect/>
          </a:stretch>
        </p:blipFill>
        <p:spPr>
          <a:xfrm>
            <a:off x="3610164" y="3721252"/>
            <a:ext cx="1702876" cy="189209"/>
          </a:xfrm>
          <a:prstGeom prst="rect">
            <a:avLst/>
          </a:prstGeom>
        </p:spPr>
      </p:pic>
      <p:pic>
        <p:nvPicPr>
          <p:cNvPr id="23" name="图片 22">
            <a:extLst>
              <a:ext uri="{FF2B5EF4-FFF2-40B4-BE49-F238E27FC236}">
                <a16:creationId xmlns:a16="http://schemas.microsoft.com/office/drawing/2014/main" id="{D9BC69FB-8ED7-EC06-F4A9-4D90F29AAF3E}"/>
              </a:ext>
            </a:extLst>
          </p:cNvPr>
          <p:cNvPicPr>
            <a:picLocks noChangeAspect="1"/>
          </p:cNvPicPr>
          <p:nvPr/>
        </p:nvPicPr>
        <p:blipFill>
          <a:blip r:embed="rId8"/>
          <a:stretch>
            <a:fillRect/>
          </a:stretch>
        </p:blipFill>
        <p:spPr>
          <a:xfrm>
            <a:off x="3362193" y="4140039"/>
            <a:ext cx="2419614" cy="1271912"/>
          </a:xfrm>
          <a:prstGeom prst="rect">
            <a:avLst/>
          </a:prstGeom>
        </p:spPr>
      </p:pic>
      <p:pic>
        <p:nvPicPr>
          <p:cNvPr id="25" name="图片 24">
            <a:extLst>
              <a:ext uri="{FF2B5EF4-FFF2-40B4-BE49-F238E27FC236}">
                <a16:creationId xmlns:a16="http://schemas.microsoft.com/office/drawing/2014/main" id="{B7557AC9-A216-44B5-1B63-BBFE701A8A68}"/>
              </a:ext>
            </a:extLst>
          </p:cNvPr>
          <p:cNvPicPr>
            <a:picLocks noChangeAspect="1"/>
          </p:cNvPicPr>
          <p:nvPr/>
        </p:nvPicPr>
        <p:blipFill>
          <a:blip r:embed="rId9"/>
          <a:stretch>
            <a:fillRect/>
          </a:stretch>
        </p:blipFill>
        <p:spPr>
          <a:xfrm>
            <a:off x="4572000" y="5464154"/>
            <a:ext cx="2725153" cy="512422"/>
          </a:xfrm>
          <a:prstGeom prst="rect">
            <a:avLst/>
          </a:prstGeom>
        </p:spPr>
      </p:pic>
    </p:spTree>
    <p:extLst>
      <p:ext uri="{BB962C8B-B14F-4D97-AF65-F5344CB8AC3E}">
        <p14:creationId xmlns:p14="http://schemas.microsoft.com/office/powerpoint/2010/main" val="948267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4F6B-601E-4DDA-84B0-9DE6FE662EA4}"/>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6.3 Three-winding Transformer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C612B5-8E84-4750-83AB-8CA373DBFCCF}"/>
                  </a:ext>
                </a:extLst>
              </p:cNvPr>
              <p:cNvSpPr>
                <a:spLocks noGrp="1"/>
              </p:cNvSpPr>
              <p:nvPr>
                <p:ph idx="1"/>
              </p:nvPr>
            </p:nvSpPr>
            <p:spPr>
              <a:xfrm>
                <a:off x="457200" y="855878"/>
                <a:ext cx="8105775" cy="4859126"/>
              </a:xfrm>
            </p:spPr>
            <p:txBody>
              <a:bodyPr/>
              <a:lstStyle/>
              <a:p>
                <a:pPr algn="just"/>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Three‐winding transformers are used in special situation, such as auxiliary supply. For example, the transformer shown in Figure has the secondary side rated at 13.09 kV (L–L) and the tertiary side rated at 2.4 kV (L–L). A single‐phase load of 5 MVA of 0.95 pf lagging is connected across phase a and the neutral of the secondary winding. The goal is to determine the currents on the primary side as well as in the tertiary windings with </a:t>
                </a:r>
                <a14:m>
                  <m:oMath xmlns:m="http://schemas.openxmlformats.org/officeDocument/2006/math">
                    <m:sSub>
                      <m:sSubPr>
                        <m:ctrlPr>
                          <a:rPr lang="en-US" altLang="zh-CN" sz="1800" b="1"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1800" b="1"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𝑽</m:t>
                        </m:r>
                      </m:e>
                      <m:sub>
                        <m:r>
                          <a:rPr lang="en-US" altLang="zh-CN" sz="1800" b="1"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𝒂𝒏</m:t>
                        </m:r>
                      </m:sub>
                    </m:sSub>
                  </m:oMath>
                </a14:m>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as the reference voltage.</a:t>
                </a:r>
              </a:p>
            </p:txBody>
          </p:sp>
        </mc:Choice>
        <mc:Fallback xmlns="">
          <p:sp>
            <p:nvSpPr>
              <p:cNvPr id="3" name="Content Placeholder 2">
                <a:extLst>
                  <a:ext uri="{FF2B5EF4-FFF2-40B4-BE49-F238E27FC236}">
                    <a16:creationId xmlns:a16="http://schemas.microsoft.com/office/drawing/2014/main" id="{B4C612B5-8E84-4750-83AB-8CA373DBFCCF}"/>
                  </a:ext>
                </a:extLst>
              </p:cNvPr>
              <p:cNvSpPr>
                <a:spLocks noGrp="1" noRot="1" noChangeAspect="1" noMove="1" noResize="1" noEditPoints="1" noAdjustHandles="1" noChangeArrowheads="1" noChangeShapeType="1" noTextEdit="1"/>
              </p:cNvSpPr>
              <p:nvPr>
                <p:ph idx="1"/>
              </p:nvPr>
            </p:nvSpPr>
            <p:spPr>
              <a:xfrm>
                <a:off x="457200" y="855878"/>
                <a:ext cx="8105775" cy="4859126"/>
              </a:xfrm>
              <a:blipFill>
                <a:blip r:embed="rId2"/>
                <a:stretch>
                  <a:fillRect l="-150" t="-627" r="-526"/>
                </a:stretch>
              </a:blipFill>
            </p:spPr>
            <p:txBody>
              <a:bodyPr/>
              <a:lstStyle/>
              <a:p>
                <a:r>
                  <a:rPr lang="zh-CN" altLang="en-US">
                    <a:noFill/>
                  </a:rPr>
                  <a:t> </a:t>
                </a:r>
              </a:p>
            </p:txBody>
          </p:sp>
        </mc:Fallback>
      </mc:AlternateContent>
      <p:sp>
        <p:nvSpPr>
          <p:cNvPr id="4" name="Footer Placeholder 3">
            <a:extLst>
              <a:ext uri="{FF2B5EF4-FFF2-40B4-BE49-F238E27FC236}">
                <a16:creationId xmlns:a16="http://schemas.microsoft.com/office/drawing/2014/main" id="{A06B8F7A-4523-46F1-8A8A-7EB6DA3A1FEE}"/>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B509BD94-7899-4952-B5BD-CADC51CAFAFF}"/>
              </a:ext>
            </a:extLst>
          </p:cNvPr>
          <p:cNvSpPr>
            <a:spLocks noGrp="1"/>
          </p:cNvSpPr>
          <p:nvPr>
            <p:ph type="sldNum" sz="quarter" idx="12"/>
          </p:nvPr>
        </p:nvSpPr>
        <p:spPr/>
        <p:txBody>
          <a:bodyPr/>
          <a:lstStyle/>
          <a:p>
            <a:fld id="{98783A6C-F2E5-470E-8F07-6DF2D28172F3}" type="slidenum">
              <a:rPr lang="en-US" smtClean="0"/>
              <a:t>36</a:t>
            </a:fld>
            <a:endParaRPr lang="en-US"/>
          </a:p>
        </p:txBody>
      </p:sp>
      <p:pic>
        <p:nvPicPr>
          <p:cNvPr id="11" name="图片 10">
            <a:extLst>
              <a:ext uri="{FF2B5EF4-FFF2-40B4-BE49-F238E27FC236}">
                <a16:creationId xmlns:a16="http://schemas.microsoft.com/office/drawing/2014/main" id="{D17E8BE1-A9BE-2957-937E-FA6ED93396F7}"/>
              </a:ext>
            </a:extLst>
          </p:cNvPr>
          <p:cNvPicPr>
            <a:picLocks noChangeAspect="1"/>
          </p:cNvPicPr>
          <p:nvPr/>
        </p:nvPicPr>
        <p:blipFill>
          <a:blip r:embed="rId3"/>
          <a:stretch>
            <a:fillRect/>
          </a:stretch>
        </p:blipFill>
        <p:spPr>
          <a:xfrm>
            <a:off x="2003700" y="2614224"/>
            <a:ext cx="5363091" cy="3465905"/>
          </a:xfrm>
          <a:prstGeom prst="rect">
            <a:avLst/>
          </a:prstGeom>
        </p:spPr>
      </p:pic>
      <p:sp>
        <p:nvSpPr>
          <p:cNvPr id="6" name="TextBox 5">
            <a:extLst>
              <a:ext uri="{FF2B5EF4-FFF2-40B4-BE49-F238E27FC236}">
                <a16:creationId xmlns:a16="http://schemas.microsoft.com/office/drawing/2014/main" id="{252927C7-FB55-8AAA-02AE-4BF56C4001E0}"/>
              </a:ext>
            </a:extLst>
          </p:cNvPr>
          <p:cNvSpPr txBox="1"/>
          <p:nvPr/>
        </p:nvSpPr>
        <p:spPr>
          <a:xfrm>
            <a:off x="2003700" y="5253339"/>
            <a:ext cx="2389782"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  A three‐winding transformer with single‐phase load.</a:t>
            </a:r>
          </a:p>
        </p:txBody>
      </p:sp>
    </p:spTree>
    <p:extLst>
      <p:ext uri="{BB962C8B-B14F-4D97-AF65-F5344CB8AC3E}">
        <p14:creationId xmlns:p14="http://schemas.microsoft.com/office/powerpoint/2010/main" val="2818824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53E422-146A-3C19-A059-DEFEEC281425}"/>
              </a:ext>
            </a:extLst>
          </p:cNvPr>
          <p:cNvSpPr>
            <a:spLocks noGrp="1"/>
          </p:cNvSpPr>
          <p:nvPr>
            <p:ph type="title"/>
          </p:nvPr>
        </p:nvSpPr>
        <p:spPr>
          <a:xfrm>
            <a:off x="499310" y="187846"/>
            <a:ext cx="8229600" cy="625471"/>
          </a:xfrm>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Solution</a:t>
            </a:r>
            <a:endParaRPr lang="zh-CN" altLang="en-US" dirty="0">
              <a:latin typeface="Calibri" panose="020F0502020204030204" pitchFamily="34" charset="0"/>
              <a:cs typeface="Calibri" panose="020F0502020204030204" pitchFamily="34" charset="0"/>
            </a:endParaRPr>
          </a:p>
        </p:txBody>
      </p:sp>
      <p:pic>
        <p:nvPicPr>
          <p:cNvPr id="7" name="内容占位符 6">
            <a:extLst>
              <a:ext uri="{FF2B5EF4-FFF2-40B4-BE49-F238E27FC236}">
                <a16:creationId xmlns:a16="http://schemas.microsoft.com/office/drawing/2014/main" id="{CEACCA21-6365-97A9-8418-0C25D6DD10F9}"/>
              </a:ext>
            </a:extLst>
          </p:cNvPr>
          <p:cNvPicPr>
            <a:picLocks noGrp="1" noChangeAspect="1"/>
          </p:cNvPicPr>
          <p:nvPr>
            <p:ph idx="1"/>
          </p:nvPr>
        </p:nvPicPr>
        <p:blipFill>
          <a:blip r:embed="rId2"/>
          <a:stretch>
            <a:fillRect/>
          </a:stretch>
        </p:blipFill>
        <p:spPr>
          <a:xfrm>
            <a:off x="3337443" y="940934"/>
            <a:ext cx="2537436" cy="367491"/>
          </a:xfrm>
        </p:spPr>
      </p:pic>
      <p:sp>
        <p:nvSpPr>
          <p:cNvPr id="4" name="页脚占位符 3">
            <a:extLst>
              <a:ext uri="{FF2B5EF4-FFF2-40B4-BE49-F238E27FC236}">
                <a16:creationId xmlns:a16="http://schemas.microsoft.com/office/drawing/2014/main" id="{4B0FB2E3-BAE4-CCA9-74BA-162F92581F98}"/>
              </a:ext>
            </a:extLst>
          </p:cNvPr>
          <p:cNvSpPr>
            <a:spLocks noGrp="1"/>
          </p:cNvSpPr>
          <p:nvPr>
            <p:ph type="ftr" sz="quarter" idx="11"/>
          </p:nvPr>
        </p:nvSpPr>
        <p:spPr>
          <a:xfrm>
            <a:off x="7035799" y="6330979"/>
            <a:ext cx="1693111"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灯片编号占位符 4">
            <a:extLst>
              <a:ext uri="{FF2B5EF4-FFF2-40B4-BE49-F238E27FC236}">
                <a16:creationId xmlns:a16="http://schemas.microsoft.com/office/drawing/2014/main" id="{B5A020CF-C044-4702-390C-131A74C97D2F}"/>
              </a:ext>
            </a:extLst>
          </p:cNvPr>
          <p:cNvSpPr>
            <a:spLocks noGrp="1"/>
          </p:cNvSpPr>
          <p:nvPr>
            <p:ph type="sldNum" sz="quarter" idx="12"/>
          </p:nvPr>
        </p:nvSpPr>
        <p:spPr/>
        <p:txBody>
          <a:bodyPr/>
          <a:lstStyle/>
          <a:p>
            <a:fld id="{98783A6C-F2E5-470E-8F07-6DF2D28172F3}" type="slidenum">
              <a:rPr lang="en-US" smtClean="0"/>
              <a:t>37</a:t>
            </a:fld>
            <a:endParaRPr lang="en-US"/>
          </a:p>
        </p:txBody>
      </p:sp>
      <p:sp>
        <p:nvSpPr>
          <p:cNvPr id="8" name="文本框 7">
            <a:extLst>
              <a:ext uri="{FF2B5EF4-FFF2-40B4-BE49-F238E27FC236}">
                <a16:creationId xmlns:a16="http://schemas.microsoft.com/office/drawing/2014/main" id="{7B5CAF12-5607-30F1-49FA-82ECA9B5FADD}"/>
              </a:ext>
            </a:extLst>
          </p:cNvPr>
          <p:cNvSpPr txBox="1"/>
          <p:nvPr/>
        </p:nvSpPr>
        <p:spPr>
          <a:xfrm>
            <a:off x="589546" y="1396432"/>
            <a:ext cx="1317459" cy="276999"/>
          </a:xfrm>
          <a:prstGeom prst="rect">
            <a:avLst/>
          </a:prstGeom>
          <a:noFill/>
        </p:spPr>
        <p:txBody>
          <a:bodyPr wrap="square" rtlCol="0">
            <a:spAutoFit/>
          </a:bodyPr>
          <a:lstStyle/>
          <a:p>
            <a:r>
              <a:rPr lang="en-US" altLang="zh-CN" sz="1200" dirty="0">
                <a:latin typeface="Calibri" panose="020F0502020204030204" pitchFamily="34" charset="0"/>
                <a:cs typeface="Calibri" panose="020F0502020204030204" pitchFamily="34" charset="0"/>
              </a:rPr>
              <a:t>For flux balance: </a:t>
            </a:r>
            <a:endParaRPr lang="zh-CN" altLang="en-US" sz="1200" dirty="0">
              <a:latin typeface="Calibri" panose="020F0502020204030204" pitchFamily="34" charset="0"/>
              <a:cs typeface="Calibri" panose="020F0502020204030204" pitchFamily="34" charset="0"/>
            </a:endParaRPr>
          </a:p>
        </p:txBody>
      </p:sp>
      <p:pic>
        <p:nvPicPr>
          <p:cNvPr id="10" name="图片 9">
            <a:extLst>
              <a:ext uri="{FF2B5EF4-FFF2-40B4-BE49-F238E27FC236}">
                <a16:creationId xmlns:a16="http://schemas.microsoft.com/office/drawing/2014/main" id="{5CFF0F03-81F7-DD03-26BA-139D311F3F11}"/>
              </a:ext>
            </a:extLst>
          </p:cNvPr>
          <p:cNvPicPr>
            <a:picLocks noChangeAspect="1"/>
          </p:cNvPicPr>
          <p:nvPr/>
        </p:nvPicPr>
        <p:blipFill>
          <a:blip r:embed="rId3"/>
          <a:stretch>
            <a:fillRect/>
          </a:stretch>
        </p:blipFill>
        <p:spPr>
          <a:xfrm>
            <a:off x="4216740" y="1399116"/>
            <a:ext cx="860585" cy="254434"/>
          </a:xfrm>
          <a:prstGeom prst="rect">
            <a:avLst/>
          </a:prstGeom>
        </p:spPr>
      </p:pic>
      <p:pic>
        <p:nvPicPr>
          <p:cNvPr id="12" name="图片 11">
            <a:extLst>
              <a:ext uri="{FF2B5EF4-FFF2-40B4-BE49-F238E27FC236}">
                <a16:creationId xmlns:a16="http://schemas.microsoft.com/office/drawing/2014/main" id="{9EEBDED8-F4C5-E6AB-E001-0A19313D36DE}"/>
              </a:ext>
            </a:extLst>
          </p:cNvPr>
          <p:cNvPicPr>
            <a:picLocks noChangeAspect="1"/>
          </p:cNvPicPr>
          <p:nvPr/>
        </p:nvPicPr>
        <p:blipFill>
          <a:blip r:embed="rId4"/>
          <a:stretch>
            <a:fillRect/>
          </a:stretch>
        </p:blipFill>
        <p:spPr>
          <a:xfrm>
            <a:off x="3920372" y="1689201"/>
            <a:ext cx="1578060" cy="180885"/>
          </a:xfrm>
          <a:prstGeom prst="rect">
            <a:avLst/>
          </a:prstGeom>
        </p:spPr>
      </p:pic>
      <p:sp>
        <p:nvSpPr>
          <p:cNvPr id="13" name="文本框 12">
            <a:extLst>
              <a:ext uri="{FF2B5EF4-FFF2-40B4-BE49-F238E27FC236}">
                <a16:creationId xmlns:a16="http://schemas.microsoft.com/office/drawing/2014/main" id="{64413D04-C6CD-3060-18DA-96BFC26163AC}"/>
              </a:ext>
            </a:extLst>
          </p:cNvPr>
          <p:cNvSpPr txBox="1"/>
          <p:nvPr/>
        </p:nvSpPr>
        <p:spPr>
          <a:xfrm>
            <a:off x="619625" y="2005226"/>
            <a:ext cx="385011" cy="276999"/>
          </a:xfrm>
          <a:prstGeom prst="rect">
            <a:avLst/>
          </a:prstGeom>
          <a:noFill/>
        </p:spPr>
        <p:txBody>
          <a:bodyPr wrap="square" rtlCol="0">
            <a:spAutoFit/>
          </a:bodyPr>
          <a:lstStyle/>
          <a:p>
            <a:r>
              <a:rPr lang="en-US" altLang="zh-CN" sz="1200" dirty="0">
                <a:latin typeface="Calibri" panose="020F0502020204030204" pitchFamily="34" charset="0"/>
                <a:ea typeface="Calibri" panose="020F0502020204030204" pitchFamily="34" charset="0"/>
                <a:cs typeface="Calibri" panose="020F0502020204030204" pitchFamily="34" charset="0"/>
              </a:rPr>
              <a:t>or:</a:t>
            </a:r>
            <a:endParaRPr lang="zh-CN" altLang="en-US" sz="1200" dirty="0">
              <a:latin typeface="Calibri" panose="020F0502020204030204" pitchFamily="34" charset="0"/>
              <a:cs typeface="Calibri" panose="020F0502020204030204" pitchFamily="34" charset="0"/>
            </a:endParaRPr>
          </a:p>
        </p:txBody>
      </p:sp>
      <p:pic>
        <p:nvPicPr>
          <p:cNvPr id="15" name="图片 14">
            <a:extLst>
              <a:ext uri="{FF2B5EF4-FFF2-40B4-BE49-F238E27FC236}">
                <a16:creationId xmlns:a16="http://schemas.microsoft.com/office/drawing/2014/main" id="{B58D19DD-0E8B-9A26-4C4E-5325F9828134}"/>
              </a:ext>
            </a:extLst>
          </p:cNvPr>
          <p:cNvPicPr>
            <a:picLocks noChangeAspect="1"/>
          </p:cNvPicPr>
          <p:nvPr/>
        </p:nvPicPr>
        <p:blipFill>
          <a:blip r:embed="rId5"/>
          <a:stretch>
            <a:fillRect/>
          </a:stretch>
        </p:blipFill>
        <p:spPr>
          <a:xfrm>
            <a:off x="3813399" y="1919524"/>
            <a:ext cx="1578060" cy="329236"/>
          </a:xfrm>
          <a:prstGeom prst="rect">
            <a:avLst/>
          </a:prstGeom>
        </p:spPr>
      </p:pic>
      <p:sp>
        <p:nvSpPr>
          <p:cNvPr id="16" name="文本框 15">
            <a:extLst>
              <a:ext uri="{FF2B5EF4-FFF2-40B4-BE49-F238E27FC236}">
                <a16:creationId xmlns:a16="http://schemas.microsoft.com/office/drawing/2014/main" id="{DEB6B4F3-A739-CB71-5DE4-E4A907B1E770}"/>
              </a:ext>
            </a:extLst>
          </p:cNvPr>
          <p:cNvSpPr txBox="1"/>
          <p:nvPr/>
        </p:nvSpPr>
        <p:spPr>
          <a:xfrm>
            <a:off x="619625" y="2432367"/>
            <a:ext cx="818149" cy="276999"/>
          </a:xfrm>
          <a:prstGeom prst="rect">
            <a:avLst/>
          </a:prstGeom>
          <a:noFill/>
        </p:spPr>
        <p:txBody>
          <a:bodyPr wrap="square" rtlCol="0">
            <a:spAutoFit/>
          </a:bodyPr>
          <a:lstStyle/>
          <a:p>
            <a:r>
              <a:rPr lang="en-US" altLang="zh-CN" sz="1200" dirty="0">
                <a:latin typeface="Calibri" panose="020F0502020204030204" pitchFamily="34" charset="0"/>
                <a:cs typeface="Calibri" panose="020F0502020204030204" pitchFamily="34" charset="0"/>
              </a:rPr>
              <a:t>Similarly:</a:t>
            </a:r>
            <a:endParaRPr lang="zh-CN" altLang="en-US" sz="1200" dirty="0">
              <a:latin typeface="Calibri" panose="020F0502020204030204" pitchFamily="34" charset="0"/>
              <a:cs typeface="Calibri" panose="020F0502020204030204" pitchFamily="34" charset="0"/>
            </a:endParaRPr>
          </a:p>
        </p:txBody>
      </p:sp>
      <p:pic>
        <p:nvPicPr>
          <p:cNvPr id="18" name="图片 17">
            <a:extLst>
              <a:ext uri="{FF2B5EF4-FFF2-40B4-BE49-F238E27FC236}">
                <a16:creationId xmlns:a16="http://schemas.microsoft.com/office/drawing/2014/main" id="{5BF3D31F-5FFF-9034-EC41-B87F3C1027BC}"/>
              </a:ext>
            </a:extLst>
          </p:cNvPr>
          <p:cNvPicPr>
            <a:picLocks noChangeAspect="1"/>
          </p:cNvPicPr>
          <p:nvPr/>
        </p:nvPicPr>
        <p:blipFill>
          <a:blip r:embed="rId6"/>
          <a:stretch>
            <a:fillRect/>
          </a:stretch>
        </p:blipFill>
        <p:spPr>
          <a:xfrm>
            <a:off x="3645308" y="2253493"/>
            <a:ext cx="1853384" cy="451552"/>
          </a:xfrm>
          <a:prstGeom prst="rect">
            <a:avLst/>
          </a:prstGeom>
        </p:spPr>
      </p:pic>
      <p:sp>
        <p:nvSpPr>
          <p:cNvPr id="20" name="文本框 19">
            <a:extLst>
              <a:ext uri="{FF2B5EF4-FFF2-40B4-BE49-F238E27FC236}">
                <a16:creationId xmlns:a16="http://schemas.microsoft.com/office/drawing/2014/main" id="{3ABB5079-1C41-17BC-1B4A-A1586CCAE68C}"/>
              </a:ext>
            </a:extLst>
          </p:cNvPr>
          <p:cNvSpPr txBox="1"/>
          <p:nvPr/>
        </p:nvSpPr>
        <p:spPr>
          <a:xfrm>
            <a:off x="625639" y="2825815"/>
            <a:ext cx="475249" cy="276999"/>
          </a:xfrm>
          <a:prstGeom prst="rect">
            <a:avLst/>
          </a:prstGeom>
          <a:noFill/>
        </p:spPr>
        <p:txBody>
          <a:bodyPr wrap="square">
            <a:spAutoFit/>
          </a:bodyPr>
          <a:lstStyle/>
          <a:p>
            <a:r>
              <a:rPr lang="en-US" altLang="zh-CN" sz="1200" dirty="0">
                <a:latin typeface="Calibri" panose="020F0502020204030204" pitchFamily="34" charset="0"/>
                <a:cs typeface="Calibri" panose="020F0502020204030204" pitchFamily="34" charset="0"/>
              </a:rPr>
              <a:t>And:</a:t>
            </a:r>
            <a:endParaRPr lang="zh-CN" altLang="en-US" sz="1200" dirty="0"/>
          </a:p>
        </p:txBody>
      </p:sp>
      <p:pic>
        <p:nvPicPr>
          <p:cNvPr id="22" name="图片 21">
            <a:extLst>
              <a:ext uri="{FF2B5EF4-FFF2-40B4-BE49-F238E27FC236}">
                <a16:creationId xmlns:a16="http://schemas.microsoft.com/office/drawing/2014/main" id="{85B0BA37-97C2-5A85-4089-8A00D56B4A2D}"/>
              </a:ext>
            </a:extLst>
          </p:cNvPr>
          <p:cNvPicPr>
            <a:picLocks noChangeAspect="1"/>
          </p:cNvPicPr>
          <p:nvPr/>
        </p:nvPicPr>
        <p:blipFill>
          <a:blip r:embed="rId7"/>
          <a:stretch>
            <a:fillRect/>
          </a:stretch>
        </p:blipFill>
        <p:spPr>
          <a:xfrm>
            <a:off x="3813399" y="2827975"/>
            <a:ext cx="1586844" cy="335001"/>
          </a:xfrm>
          <a:prstGeom prst="rect">
            <a:avLst/>
          </a:prstGeom>
        </p:spPr>
      </p:pic>
      <p:sp>
        <p:nvSpPr>
          <p:cNvPr id="24" name="文本框 23">
            <a:extLst>
              <a:ext uri="{FF2B5EF4-FFF2-40B4-BE49-F238E27FC236}">
                <a16:creationId xmlns:a16="http://schemas.microsoft.com/office/drawing/2014/main" id="{1143A629-4876-D20C-6CD0-A9CF0F13751A}"/>
              </a:ext>
            </a:extLst>
          </p:cNvPr>
          <p:cNvSpPr txBox="1"/>
          <p:nvPr/>
        </p:nvSpPr>
        <p:spPr>
          <a:xfrm>
            <a:off x="619625" y="3143550"/>
            <a:ext cx="4878807" cy="276999"/>
          </a:xfrm>
          <a:prstGeom prst="rect">
            <a:avLst/>
          </a:prstGeom>
          <a:noFill/>
        </p:spPr>
        <p:txBody>
          <a:bodyPr wrap="square">
            <a:spAutoFit/>
          </a:bodyPr>
          <a:lstStyle/>
          <a:p>
            <a:r>
              <a:rPr lang="zh-CN" altLang="en-US" sz="1200" dirty="0">
                <a:latin typeface="Calibri" panose="020F0502020204030204" pitchFamily="34" charset="0"/>
                <a:cs typeface="Calibri" panose="020F0502020204030204" pitchFamily="34" charset="0"/>
              </a:rPr>
              <a:t>All the currents circulating in the tertiary windings are equal. Therefore</a:t>
            </a:r>
            <a:r>
              <a:rPr lang="en-US" altLang="zh-CN" sz="1200" dirty="0">
                <a:latin typeface="Calibri" panose="020F0502020204030204" pitchFamily="34" charset="0"/>
                <a:cs typeface="Calibri" panose="020F0502020204030204" pitchFamily="34" charset="0"/>
              </a:rPr>
              <a:t>:</a:t>
            </a:r>
            <a:endParaRPr lang="zh-CN" altLang="en-US" sz="1200" dirty="0">
              <a:latin typeface="Calibri" panose="020F0502020204030204" pitchFamily="34" charset="0"/>
              <a:cs typeface="Calibri" panose="020F0502020204030204" pitchFamily="34" charset="0"/>
            </a:endParaRPr>
          </a:p>
        </p:txBody>
      </p:sp>
      <p:pic>
        <p:nvPicPr>
          <p:cNvPr id="26" name="图片 25">
            <a:extLst>
              <a:ext uri="{FF2B5EF4-FFF2-40B4-BE49-F238E27FC236}">
                <a16:creationId xmlns:a16="http://schemas.microsoft.com/office/drawing/2014/main" id="{BF39428B-5162-77F0-1057-656506824290}"/>
              </a:ext>
            </a:extLst>
          </p:cNvPr>
          <p:cNvPicPr>
            <a:picLocks noChangeAspect="1"/>
          </p:cNvPicPr>
          <p:nvPr/>
        </p:nvPicPr>
        <p:blipFill>
          <a:blip r:embed="rId8"/>
          <a:stretch>
            <a:fillRect/>
          </a:stretch>
        </p:blipFill>
        <p:spPr>
          <a:xfrm>
            <a:off x="3990654" y="3408261"/>
            <a:ext cx="1110735" cy="215416"/>
          </a:xfrm>
          <a:prstGeom prst="rect">
            <a:avLst/>
          </a:prstGeom>
        </p:spPr>
      </p:pic>
      <p:pic>
        <p:nvPicPr>
          <p:cNvPr id="28" name="图片 27">
            <a:extLst>
              <a:ext uri="{FF2B5EF4-FFF2-40B4-BE49-F238E27FC236}">
                <a16:creationId xmlns:a16="http://schemas.microsoft.com/office/drawing/2014/main" id="{50C3842A-E6AF-2CF2-F45F-077810474C35}"/>
              </a:ext>
            </a:extLst>
          </p:cNvPr>
          <p:cNvPicPr>
            <a:picLocks noChangeAspect="1"/>
          </p:cNvPicPr>
          <p:nvPr/>
        </p:nvPicPr>
        <p:blipFill>
          <a:blip r:embed="rId9"/>
          <a:stretch>
            <a:fillRect/>
          </a:stretch>
        </p:blipFill>
        <p:spPr>
          <a:xfrm>
            <a:off x="3427639" y="3598865"/>
            <a:ext cx="2381129" cy="276999"/>
          </a:xfrm>
          <a:prstGeom prst="rect">
            <a:avLst/>
          </a:prstGeom>
        </p:spPr>
      </p:pic>
      <p:pic>
        <p:nvPicPr>
          <p:cNvPr id="30" name="图片 29">
            <a:extLst>
              <a:ext uri="{FF2B5EF4-FFF2-40B4-BE49-F238E27FC236}">
                <a16:creationId xmlns:a16="http://schemas.microsoft.com/office/drawing/2014/main" id="{8C91AA01-AC47-9EC4-6DD5-4B6BD7FB0F9F}"/>
              </a:ext>
            </a:extLst>
          </p:cNvPr>
          <p:cNvPicPr>
            <a:picLocks noChangeAspect="1"/>
          </p:cNvPicPr>
          <p:nvPr/>
        </p:nvPicPr>
        <p:blipFill>
          <a:blip r:embed="rId10"/>
          <a:stretch>
            <a:fillRect/>
          </a:stretch>
        </p:blipFill>
        <p:spPr>
          <a:xfrm>
            <a:off x="3469791" y="3976210"/>
            <a:ext cx="2293336" cy="721637"/>
          </a:xfrm>
          <a:prstGeom prst="rect">
            <a:avLst/>
          </a:prstGeom>
        </p:spPr>
      </p:pic>
      <p:pic>
        <p:nvPicPr>
          <p:cNvPr id="32" name="图片 31">
            <a:extLst>
              <a:ext uri="{FF2B5EF4-FFF2-40B4-BE49-F238E27FC236}">
                <a16:creationId xmlns:a16="http://schemas.microsoft.com/office/drawing/2014/main" id="{6B65782C-0015-E558-E374-341608F97A76}"/>
              </a:ext>
            </a:extLst>
          </p:cNvPr>
          <p:cNvPicPr>
            <a:picLocks noChangeAspect="1"/>
          </p:cNvPicPr>
          <p:nvPr/>
        </p:nvPicPr>
        <p:blipFill>
          <a:blip r:embed="rId11"/>
          <a:stretch>
            <a:fillRect/>
          </a:stretch>
        </p:blipFill>
        <p:spPr>
          <a:xfrm>
            <a:off x="4262533" y="4698594"/>
            <a:ext cx="618933" cy="199197"/>
          </a:xfrm>
          <a:prstGeom prst="rect">
            <a:avLst/>
          </a:prstGeom>
        </p:spPr>
      </p:pic>
      <p:pic>
        <p:nvPicPr>
          <p:cNvPr id="34" name="图片 33">
            <a:extLst>
              <a:ext uri="{FF2B5EF4-FFF2-40B4-BE49-F238E27FC236}">
                <a16:creationId xmlns:a16="http://schemas.microsoft.com/office/drawing/2014/main" id="{B93C1B60-D99C-6C8D-B7B1-5895075C8BDD}"/>
              </a:ext>
            </a:extLst>
          </p:cNvPr>
          <p:cNvPicPr>
            <a:picLocks noChangeAspect="1"/>
          </p:cNvPicPr>
          <p:nvPr/>
        </p:nvPicPr>
        <p:blipFill>
          <a:blip r:embed="rId12"/>
          <a:stretch>
            <a:fillRect/>
          </a:stretch>
        </p:blipFill>
        <p:spPr>
          <a:xfrm>
            <a:off x="4110149" y="4999931"/>
            <a:ext cx="1038906" cy="216439"/>
          </a:xfrm>
          <a:prstGeom prst="rect">
            <a:avLst/>
          </a:prstGeom>
        </p:spPr>
      </p:pic>
      <p:pic>
        <p:nvPicPr>
          <p:cNvPr id="36" name="图片 35">
            <a:extLst>
              <a:ext uri="{FF2B5EF4-FFF2-40B4-BE49-F238E27FC236}">
                <a16:creationId xmlns:a16="http://schemas.microsoft.com/office/drawing/2014/main" id="{10896424-144F-27AD-63D1-FB5A497F54CF}"/>
              </a:ext>
            </a:extLst>
          </p:cNvPr>
          <p:cNvPicPr>
            <a:picLocks noChangeAspect="1"/>
          </p:cNvPicPr>
          <p:nvPr/>
        </p:nvPicPr>
        <p:blipFill>
          <a:blip r:embed="rId13"/>
          <a:stretch>
            <a:fillRect/>
          </a:stretch>
        </p:blipFill>
        <p:spPr>
          <a:xfrm>
            <a:off x="4002686" y="5191340"/>
            <a:ext cx="1251046" cy="215955"/>
          </a:xfrm>
          <a:prstGeom prst="rect">
            <a:avLst/>
          </a:prstGeom>
        </p:spPr>
      </p:pic>
      <p:pic>
        <p:nvPicPr>
          <p:cNvPr id="38" name="图片 37">
            <a:extLst>
              <a:ext uri="{FF2B5EF4-FFF2-40B4-BE49-F238E27FC236}">
                <a16:creationId xmlns:a16="http://schemas.microsoft.com/office/drawing/2014/main" id="{98B2696C-5582-A0FE-7659-7E909C0308B5}"/>
              </a:ext>
            </a:extLst>
          </p:cNvPr>
          <p:cNvPicPr>
            <a:picLocks noChangeAspect="1"/>
          </p:cNvPicPr>
          <p:nvPr/>
        </p:nvPicPr>
        <p:blipFill>
          <a:blip r:embed="rId14"/>
          <a:stretch>
            <a:fillRect/>
          </a:stretch>
        </p:blipFill>
        <p:spPr>
          <a:xfrm>
            <a:off x="3887844" y="5434029"/>
            <a:ext cx="1616979" cy="365124"/>
          </a:xfrm>
          <a:prstGeom prst="rect">
            <a:avLst/>
          </a:prstGeom>
        </p:spPr>
      </p:pic>
      <p:pic>
        <p:nvPicPr>
          <p:cNvPr id="40" name="图片 39">
            <a:extLst>
              <a:ext uri="{FF2B5EF4-FFF2-40B4-BE49-F238E27FC236}">
                <a16:creationId xmlns:a16="http://schemas.microsoft.com/office/drawing/2014/main" id="{D404F03A-F214-18CD-AFEB-A07489CA7C54}"/>
              </a:ext>
            </a:extLst>
          </p:cNvPr>
          <p:cNvPicPr>
            <a:picLocks noChangeAspect="1"/>
          </p:cNvPicPr>
          <p:nvPr/>
        </p:nvPicPr>
        <p:blipFill>
          <a:blip r:embed="rId15"/>
          <a:stretch>
            <a:fillRect/>
          </a:stretch>
        </p:blipFill>
        <p:spPr>
          <a:xfrm>
            <a:off x="3690364" y="5825887"/>
            <a:ext cx="2038076" cy="166860"/>
          </a:xfrm>
          <a:prstGeom prst="rect">
            <a:avLst/>
          </a:prstGeom>
        </p:spPr>
      </p:pic>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3AB8397A-7E1D-0F03-C3A1-C2DE1772274E}"/>
                  </a:ext>
                </a:extLst>
              </p:cNvPr>
              <p:cNvSpPr txBox="1"/>
              <p:nvPr/>
            </p:nvSpPr>
            <p:spPr>
              <a:xfrm>
                <a:off x="619625" y="4850008"/>
                <a:ext cx="2219828" cy="276999"/>
              </a:xfrm>
              <a:prstGeom prst="rect">
                <a:avLst/>
              </a:prstGeom>
              <a:noFill/>
            </p:spPr>
            <p:txBody>
              <a:bodyPr wrap="square">
                <a:spAutoFit/>
              </a:bodyPr>
              <a:lstStyle/>
              <a:p>
                <a:r>
                  <a:rPr lang="en-US" altLang="zh-CN" sz="1200" dirty="0">
                    <a:latin typeface="Calibri" panose="020F0502020204030204" pitchFamily="34" charset="0"/>
                    <a:ea typeface="Calibri" panose="020F0502020204030204" pitchFamily="34" charset="0"/>
                    <a:cs typeface="Calibri" panose="020F0502020204030204" pitchFamily="34" charset="0"/>
                  </a:rPr>
                  <a:t>Since </a:t>
                </a:r>
                <a14:m>
                  <m:oMath xmlns:m="http://schemas.openxmlformats.org/officeDocument/2006/math">
                    <m:sSub>
                      <m:sSubPr>
                        <m:ctrlPr>
                          <a:rPr lang="en-US" altLang="zh-CN" sz="120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1200" b="0" i="1" smtClean="0">
                            <a:latin typeface="Cambria Math" panose="02040503050406030204" pitchFamily="18" charset="0"/>
                            <a:ea typeface="Calibri" panose="020F0502020204030204" pitchFamily="34" charset="0"/>
                            <a:cs typeface="Calibri" panose="020F0502020204030204" pitchFamily="34" charset="0"/>
                          </a:rPr>
                          <m:t>𝐼</m:t>
                        </m:r>
                      </m:e>
                      <m:sub>
                        <m:r>
                          <a:rPr lang="en-US" altLang="zh-CN" sz="1200" b="0" i="1" smtClean="0">
                            <a:latin typeface="Cambria Math" panose="02040503050406030204" pitchFamily="18" charset="0"/>
                            <a:ea typeface="Calibri" panose="020F0502020204030204" pitchFamily="34" charset="0"/>
                            <a:cs typeface="Calibri" panose="020F0502020204030204" pitchFamily="34" charset="0"/>
                          </a:rPr>
                          <m:t>𝐴</m:t>
                        </m:r>
                      </m:sub>
                    </m:sSub>
                    <m:r>
                      <a:rPr lang="en-US" altLang="zh-CN" sz="1200" b="0" i="1" smtClean="0">
                        <a:latin typeface="Cambria Math" panose="02040503050406030204" pitchFamily="18" charset="0"/>
                        <a:ea typeface="Calibri" panose="020F0502020204030204" pitchFamily="34" charset="0"/>
                        <a:cs typeface="Calibri" panose="020F0502020204030204" pitchFamily="34" charset="0"/>
                      </a:rPr>
                      <m:t>+</m:t>
                    </m:r>
                    <m:sSub>
                      <m:sSubPr>
                        <m:ctrlPr>
                          <a:rPr lang="en-US" altLang="zh-CN" sz="120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1200" b="0" i="1" smtClean="0">
                            <a:latin typeface="Cambria Math" panose="02040503050406030204" pitchFamily="18" charset="0"/>
                            <a:ea typeface="Calibri" panose="020F0502020204030204" pitchFamily="34" charset="0"/>
                            <a:cs typeface="Calibri" panose="020F0502020204030204" pitchFamily="34" charset="0"/>
                          </a:rPr>
                          <m:t>𝐼</m:t>
                        </m:r>
                      </m:e>
                      <m:sub>
                        <m:r>
                          <a:rPr lang="en-US" altLang="zh-CN" sz="1200" b="0" i="1" smtClean="0">
                            <a:latin typeface="Cambria Math" panose="02040503050406030204" pitchFamily="18" charset="0"/>
                            <a:ea typeface="Calibri" panose="020F0502020204030204" pitchFamily="34" charset="0"/>
                            <a:cs typeface="Calibri" panose="020F0502020204030204" pitchFamily="34" charset="0"/>
                          </a:rPr>
                          <m:t>𝐵</m:t>
                        </m:r>
                      </m:sub>
                    </m:sSub>
                    <m:r>
                      <a:rPr lang="en-US" altLang="zh-CN" sz="1200" b="0" i="1" smtClean="0">
                        <a:latin typeface="Cambria Math" panose="02040503050406030204" pitchFamily="18" charset="0"/>
                        <a:ea typeface="Calibri" panose="020F0502020204030204" pitchFamily="34" charset="0"/>
                        <a:cs typeface="Calibri" panose="020F0502020204030204" pitchFamily="34" charset="0"/>
                      </a:rPr>
                      <m:t>+</m:t>
                    </m:r>
                    <m:sSub>
                      <m:sSubPr>
                        <m:ctrlPr>
                          <a:rPr lang="en-US" altLang="zh-CN" sz="1200" i="1"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1200" b="0" i="1" smtClean="0">
                            <a:latin typeface="Cambria Math" panose="02040503050406030204" pitchFamily="18" charset="0"/>
                            <a:ea typeface="Calibri" panose="020F0502020204030204" pitchFamily="34" charset="0"/>
                            <a:cs typeface="Calibri" panose="020F0502020204030204" pitchFamily="34" charset="0"/>
                          </a:rPr>
                          <m:t>𝐼</m:t>
                        </m:r>
                      </m:e>
                      <m:sub>
                        <m:r>
                          <a:rPr lang="en-US" altLang="zh-CN" sz="1200" b="0" i="1" smtClean="0">
                            <a:latin typeface="Cambria Math" panose="02040503050406030204" pitchFamily="18" charset="0"/>
                            <a:ea typeface="Calibri" panose="020F0502020204030204" pitchFamily="34" charset="0"/>
                            <a:cs typeface="Calibri" panose="020F0502020204030204" pitchFamily="34" charset="0"/>
                          </a:rPr>
                          <m:t>𝐶</m:t>
                        </m:r>
                      </m:sub>
                    </m:sSub>
                    <m:r>
                      <a:rPr lang="en-US" altLang="zh-CN" sz="1200" b="0" i="1" smtClean="0">
                        <a:latin typeface="Cambria Math" panose="02040503050406030204" pitchFamily="18" charset="0"/>
                        <a:ea typeface="Calibri" panose="020F0502020204030204" pitchFamily="34" charset="0"/>
                        <a:cs typeface="Calibri" panose="020F0502020204030204" pitchFamily="34" charset="0"/>
                      </a:rPr>
                      <m:t>=0</m:t>
                    </m:r>
                  </m:oMath>
                </a14:m>
                <a:r>
                  <a:rPr lang="en-US" altLang="zh-CN" sz="1200" dirty="0">
                    <a:latin typeface="Calibri" panose="020F0502020204030204" pitchFamily="34" charset="0"/>
                    <a:ea typeface="Calibri" panose="020F0502020204030204" pitchFamily="34" charset="0"/>
                    <a:cs typeface="Calibri" panose="020F0502020204030204" pitchFamily="34" charset="0"/>
                  </a:rPr>
                  <a:t> , we get:</a:t>
                </a:r>
                <a:endParaRPr lang="zh-CN" altLang="en-US" sz="1200" dirty="0">
                  <a:latin typeface="Calibri" panose="020F0502020204030204" pitchFamily="34" charset="0"/>
                  <a:cs typeface="Calibri" panose="020F0502020204030204" pitchFamily="34" charset="0"/>
                </a:endParaRPr>
              </a:p>
            </p:txBody>
          </p:sp>
        </mc:Choice>
        <mc:Fallback xmlns="">
          <p:sp>
            <p:nvSpPr>
              <p:cNvPr id="45" name="文本框 44">
                <a:extLst>
                  <a:ext uri="{FF2B5EF4-FFF2-40B4-BE49-F238E27FC236}">
                    <a16:creationId xmlns:a16="http://schemas.microsoft.com/office/drawing/2014/main" id="{3AB8397A-7E1D-0F03-C3A1-C2DE1772274E}"/>
                  </a:ext>
                </a:extLst>
              </p:cNvPr>
              <p:cNvSpPr txBox="1">
                <a:spLocks noRot="1" noChangeAspect="1" noMove="1" noResize="1" noEditPoints="1" noAdjustHandles="1" noChangeArrowheads="1" noChangeShapeType="1" noTextEdit="1"/>
              </p:cNvSpPr>
              <p:nvPr/>
            </p:nvSpPr>
            <p:spPr>
              <a:xfrm>
                <a:off x="619625" y="4850008"/>
                <a:ext cx="2219828" cy="276999"/>
              </a:xfrm>
              <a:prstGeom prst="rect">
                <a:avLst/>
              </a:prstGeom>
              <a:blipFill>
                <a:blip r:embed="rId16"/>
                <a:stretch>
                  <a:fillRect l="-275" t="-2222" b="-177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22674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38</a:t>
            </a:fld>
            <a:endParaRPr lang="en-US"/>
          </a:p>
        </p:txBody>
      </p:sp>
      <p:sp>
        <p:nvSpPr>
          <p:cNvPr id="4" name="Footer Placeholder 3">
            <a:extLst>
              <a:ext uri="{FF2B5EF4-FFF2-40B4-BE49-F238E27FC236}">
                <a16:creationId xmlns:a16="http://schemas.microsoft.com/office/drawing/2014/main" id="{8D8211A8-4411-4273-B01A-2AB269428101}"/>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Tree>
    <p:extLst>
      <p:ext uri="{BB962C8B-B14F-4D97-AF65-F5344CB8AC3E}">
        <p14:creationId xmlns:p14="http://schemas.microsoft.com/office/powerpoint/2010/main" val="172839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2. Types of Distribution Transformers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normAutofit fontScale="62500" lnSpcReduction="20000"/>
          </a:bodyPr>
          <a:lstStyle/>
          <a:p>
            <a:pPr marL="0" indent="0" algn="just">
              <a:lnSpc>
                <a:spcPct val="120000"/>
              </a:lnSpc>
              <a:spcBef>
                <a:spcPts val="300"/>
              </a:spcBef>
              <a:spcAft>
                <a:spcPts val="300"/>
              </a:spcAft>
              <a:buNone/>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One way to classify distribution transformers is based on the medium employed for cooling and insulation:</a:t>
            </a:r>
          </a:p>
          <a:p>
            <a:pPr algn="just">
              <a:lnSpc>
                <a:spcPct val="120000"/>
              </a:lnSpc>
              <a:spcBef>
                <a:spcPts val="300"/>
              </a:spcBef>
              <a:spcAft>
                <a:spcPts val="300"/>
              </a:spcAft>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Dry type: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Uses air as cooling and insulation medium, commonly used for commercial or light industrial applications.</a:t>
            </a:r>
          </a:p>
          <a:p>
            <a:pPr algn="just">
              <a:lnSpc>
                <a:spcPct val="120000"/>
              </a:lnSpc>
              <a:spcBef>
                <a:spcPts val="300"/>
              </a:spcBef>
              <a:spcAft>
                <a:spcPts val="300"/>
              </a:spcAft>
              <a:buFont typeface="Arial" panose="020B0604020202020204" pitchFamily="34" charset="0"/>
              <a:buChar char="•"/>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Liquid-filled: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Uses oil as cooling and insulation medium, commonly used for residential service, pole-mounted for overhead feeders, pad-mounted or underground for underground feeders.</a:t>
            </a:r>
          </a:p>
          <a:p>
            <a:pPr marL="857241" lvl="1" indent="-457200" algn="just">
              <a:lnSpc>
                <a:spcPct val="120000"/>
              </a:lnSpc>
              <a:spcBef>
                <a:spcPts val="300"/>
              </a:spcBef>
              <a:spcAft>
                <a:spcPts val="300"/>
              </a:spcAft>
              <a:buFont typeface="+mj-lt"/>
              <a:buAutoNum type="alphaLcParenR"/>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Overhead transformers: </a:t>
            </a:r>
          </a:p>
          <a:p>
            <a:pPr marL="742941" lvl="1" indent="-342900" algn="just">
              <a:lnSpc>
                <a:spcPct val="120000"/>
              </a:lnSpc>
              <a:spcBef>
                <a:spcPts val="300"/>
              </a:spcBef>
              <a:spcAft>
                <a:spcPts val="300"/>
              </a:spcAft>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 majority of transformers deployed in overhead distribution feeders are conventional or do not have any built‐in protection. They may have a fuse on the primary side for protection against overload and faults. </a:t>
            </a:r>
          </a:p>
          <a:p>
            <a:pPr marL="742941" lvl="1" indent="-342900" algn="just">
              <a:lnSpc>
                <a:spcPct val="120000"/>
              </a:lnSpc>
              <a:spcBef>
                <a:spcPts val="300"/>
              </a:spcBef>
              <a:spcAft>
                <a:spcPts val="300"/>
              </a:spcAft>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Completely self‐protecting (CSP) transformers have fault, lightning, and overload protection built in them.</a:t>
            </a:r>
          </a:p>
          <a:p>
            <a:pPr marL="742941" lvl="1" indent="-342900" algn="just">
              <a:lnSpc>
                <a:spcPct val="120000"/>
              </a:lnSpc>
              <a:spcBef>
                <a:spcPts val="300"/>
              </a:spcBef>
              <a:spcAft>
                <a:spcPts val="300"/>
              </a:spcAft>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Another variety of transformers called completely self‐protecting banked (CSPB) have all the protection features but also allow secondaries to be paralleled.</a:t>
            </a:r>
          </a:p>
          <a:p>
            <a:pPr marL="400041" lvl="1" indent="0" algn="just">
              <a:lnSpc>
                <a:spcPct val="120000"/>
              </a:lnSpc>
              <a:spcBef>
                <a:spcPts val="300"/>
              </a:spcBef>
              <a:spcAft>
                <a:spcPts val="300"/>
              </a:spcAft>
              <a:buNone/>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857241" lvl="1" indent="-457200" algn="just">
              <a:lnSpc>
                <a:spcPct val="120000"/>
              </a:lnSpc>
              <a:spcBef>
                <a:spcPts val="300"/>
              </a:spcBef>
              <a:spcAft>
                <a:spcPts val="300"/>
              </a:spcAft>
              <a:buFont typeface="+mj-lt"/>
              <a:buAutoNum type="alphaLcParenR" startAt="2"/>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Underground transformers:</a:t>
            </a:r>
          </a:p>
          <a:p>
            <a:pPr marL="742941" lvl="1" indent="-342900" algn="just">
              <a:lnSpc>
                <a:spcPct val="120000"/>
              </a:lnSpc>
              <a:spcBef>
                <a:spcPts val="300"/>
              </a:spcBef>
              <a:spcAft>
                <a:spcPts val="300"/>
              </a:spcAft>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Low‐cost residential transformers for underground feeders are conventional with no protection. </a:t>
            </a:r>
          </a:p>
          <a:p>
            <a:pPr marL="742941" lvl="1" indent="-342900" algn="just">
              <a:lnSpc>
                <a:spcPct val="120000"/>
              </a:lnSpc>
              <a:spcBef>
                <a:spcPts val="300"/>
              </a:spcBef>
              <a:spcAft>
                <a:spcPts val="300"/>
              </a:spcAft>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Subway transformers, which are designed for installation in vaults, can be either conventional or current protected.</a:t>
            </a:r>
          </a:p>
          <a:p>
            <a:pPr marL="742941" lvl="1" indent="-342900" algn="just">
              <a:lnSpc>
                <a:spcPct val="120000"/>
              </a:lnSpc>
              <a:spcBef>
                <a:spcPts val="300"/>
              </a:spcBef>
              <a:spcAft>
                <a:spcPts val="300"/>
              </a:spcAft>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Subway transformers, which are designed for installation in vaults, can be either conventional or current protected.</a:t>
            </a:r>
          </a:p>
          <a:p>
            <a:pPr marL="742941" lvl="1" indent="-342900" algn="just">
              <a:lnSpc>
                <a:spcPct val="120000"/>
              </a:lnSpc>
              <a:spcBef>
                <a:spcPts val="300"/>
              </a:spcBef>
              <a:spcAft>
                <a:spcPts val="300"/>
              </a:spcAft>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Network transformers, which are used in secondary network systems, have built‐in protection.</a:t>
            </a:r>
          </a:p>
          <a:p>
            <a:pPr marL="857241" lvl="1" indent="-457200" algn="just">
              <a:spcAft>
                <a:spcPts val="1200"/>
              </a:spcAft>
              <a:buFont typeface="+mj-lt"/>
              <a:buAutoNum type="alphaLcParenR"/>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5" name="Footer Placeholder 4">
            <a:extLst>
              <a:ext uri="{FF2B5EF4-FFF2-40B4-BE49-F238E27FC236}">
                <a16:creationId xmlns:a16="http://schemas.microsoft.com/office/drawing/2014/main" id="{ED73F81D-BA47-434A-9E04-087568AA1F9E}"/>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Tree>
    <p:extLst>
      <p:ext uri="{BB962C8B-B14F-4D97-AF65-F5344CB8AC3E}">
        <p14:creationId xmlns:p14="http://schemas.microsoft.com/office/powerpoint/2010/main" val="2573245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A1F3-5497-4D1E-9DA6-1A5FDA52D09C}"/>
              </a:ext>
            </a:extLst>
          </p:cNvPr>
          <p:cNvSpPr>
            <a:spLocks noGrp="1"/>
          </p:cNvSpPr>
          <p:nvPr>
            <p:ph type="title"/>
          </p:nvPr>
        </p:nvSpPr>
        <p:spPr/>
        <p:txBody>
          <a:bodyPr/>
          <a:lstStyle/>
          <a:p>
            <a:r>
              <a:rPr lang="en-US" dirty="0"/>
              <a:t>3. Standards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B90F59F-7341-4B28-8FC4-DE75D0128BF3}"/>
              </a:ext>
            </a:extLst>
          </p:cNvPr>
          <p:cNvSpPr>
            <a:spLocks noGrp="1"/>
          </p:cNvSpPr>
          <p:nvPr>
            <p:ph idx="1"/>
          </p:nvPr>
        </p:nvSpPr>
        <p:spPr>
          <a:xfrm>
            <a:off x="457200" y="844765"/>
            <a:ext cx="8229600" cy="5021047"/>
          </a:xfrm>
        </p:spPr>
        <p:txBody>
          <a:bodyPr/>
          <a:lstStyle/>
          <a:p>
            <a:pPr algn="just">
              <a:spcAft>
                <a:spcPts val="600"/>
              </a:spcAft>
            </a:pPr>
            <a:r>
              <a:rPr lang="en-US" sz="1800" dirty="0">
                <a:solidFill>
                  <a:schemeClr val="tx1"/>
                </a:solidFill>
                <a:latin typeface="Calibri" panose="020F0502020204030204" pitchFamily="34" charset="0"/>
                <a:cs typeface="Calibri" panose="020F0502020204030204" pitchFamily="34" charset="0"/>
              </a:rPr>
              <a:t>Temperature rise in a transformer is dependent on the amount of current it carries and the time duration of that current. </a:t>
            </a:r>
          </a:p>
          <a:p>
            <a:pPr algn="just">
              <a:spcAft>
                <a:spcPts val="600"/>
              </a:spcAft>
            </a:pPr>
            <a:r>
              <a:rPr lang="en-US" sz="1800" dirty="0">
                <a:solidFill>
                  <a:schemeClr val="tx1"/>
                </a:solidFill>
                <a:latin typeface="Calibri" panose="020F0502020204030204" pitchFamily="34" charset="0"/>
                <a:cs typeface="Calibri" panose="020F0502020204030204" pitchFamily="34" charset="0"/>
              </a:rPr>
              <a:t>Transformers have a long life if the load on them does not exceed the rated load. However, they can carry current up to twice the rated current, but currents over the rated current accelerate aging and cause loss of life. </a:t>
            </a:r>
          </a:p>
          <a:p>
            <a:pPr algn="just">
              <a:spcAft>
                <a:spcPts val="600"/>
              </a:spcAft>
            </a:pPr>
            <a:r>
              <a:rPr lang="en-US" sz="1800" dirty="0">
                <a:solidFill>
                  <a:schemeClr val="tx1"/>
                </a:solidFill>
                <a:latin typeface="Calibri" panose="020F0502020204030204" pitchFamily="34" charset="0"/>
                <a:cs typeface="Calibri" panose="020F0502020204030204" pitchFamily="34" charset="0"/>
              </a:rPr>
              <a:t>Therefore, overload is permitted only for short durations under emergencies. The larger the current, the higher the loss of life. </a:t>
            </a:r>
          </a:p>
          <a:p>
            <a:pPr algn="just">
              <a:spcAft>
                <a:spcPts val="600"/>
              </a:spcAft>
            </a:pPr>
            <a:r>
              <a:rPr lang="en-US" sz="1800" dirty="0">
                <a:solidFill>
                  <a:schemeClr val="tx1"/>
                </a:solidFill>
                <a:latin typeface="Calibri" panose="020F0502020204030204" pitchFamily="34" charset="0"/>
                <a:cs typeface="Calibri" panose="020F0502020204030204" pitchFamily="34" charset="0"/>
              </a:rPr>
              <a:t>Hence, the allowed time for overload is reduced with increase in load to keep the oil and winding temperature rise within allowable limits. </a:t>
            </a:r>
          </a:p>
          <a:p>
            <a:pPr algn="just">
              <a:spcAft>
                <a:spcPts val="600"/>
              </a:spcAft>
            </a:pPr>
            <a:r>
              <a:rPr lang="en-US" sz="1800" dirty="0">
                <a:solidFill>
                  <a:schemeClr val="tx1"/>
                </a:solidFill>
                <a:latin typeface="Calibri" panose="020F0502020204030204" pitchFamily="34" charset="0"/>
                <a:cs typeface="Calibri" panose="020F0502020204030204" pitchFamily="34" charset="0"/>
              </a:rPr>
              <a:t>Name plate ratings typically specify temperature rise rating based on these standards in addition to volt‐ampere (VA) rating, voltage ratings, and percent impedance.</a:t>
            </a:r>
          </a:p>
        </p:txBody>
      </p:sp>
      <p:sp>
        <p:nvSpPr>
          <p:cNvPr id="4" name="Footer Placeholder 3">
            <a:extLst>
              <a:ext uri="{FF2B5EF4-FFF2-40B4-BE49-F238E27FC236}">
                <a16:creationId xmlns:a16="http://schemas.microsoft.com/office/drawing/2014/main" id="{4069B6C6-9ACD-4B93-B28B-336F17C1ECEC}"/>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A621A0E1-E2C2-4021-8E7F-6553CE2E9E11}"/>
              </a:ext>
            </a:extLst>
          </p:cNvPr>
          <p:cNvSpPr>
            <a:spLocks noGrp="1"/>
          </p:cNvSpPr>
          <p:nvPr>
            <p:ph type="sldNum" sz="quarter" idx="12"/>
          </p:nvPr>
        </p:nvSpPr>
        <p:spPr/>
        <p:txBody>
          <a:bodyPr/>
          <a:lstStyle/>
          <a:p>
            <a:fld id="{98783A6C-F2E5-470E-8F07-6DF2D28172F3}" type="slidenum">
              <a:rPr lang="en-US" smtClean="0"/>
              <a:t>5</a:t>
            </a:fld>
            <a:endParaRPr lang="en-US" dirty="0"/>
          </a:p>
        </p:txBody>
      </p:sp>
    </p:spTree>
    <p:extLst>
      <p:ext uri="{BB962C8B-B14F-4D97-AF65-F5344CB8AC3E}">
        <p14:creationId xmlns:p14="http://schemas.microsoft.com/office/powerpoint/2010/main" val="152671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67F3-E2E2-4B0C-A29E-29CAE935C1CC}"/>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 Standards</a:t>
            </a:r>
          </a:p>
        </p:txBody>
      </p:sp>
      <p:sp>
        <p:nvSpPr>
          <p:cNvPr id="3" name="Content Placeholder 2">
            <a:extLst>
              <a:ext uri="{FF2B5EF4-FFF2-40B4-BE49-F238E27FC236}">
                <a16:creationId xmlns:a16="http://schemas.microsoft.com/office/drawing/2014/main" id="{1C768AC8-39A1-4994-820F-B8AE24AF3995}"/>
              </a:ext>
            </a:extLst>
          </p:cNvPr>
          <p:cNvSpPr>
            <a:spLocks noGrp="1"/>
          </p:cNvSpPr>
          <p:nvPr>
            <p:ph idx="1"/>
          </p:nvPr>
        </p:nvSpPr>
        <p:spPr/>
        <p:txBody>
          <a:bodyPr/>
          <a:lstStyle/>
          <a:p>
            <a:pPr marL="514350" indent="-514350">
              <a:buFont typeface="+mj-lt"/>
              <a:buAutoNum type="arabicPeriod"/>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Loading of Transformers</a:t>
            </a:r>
          </a:p>
          <a:p>
            <a:pPr marL="514350" indent="-514350">
              <a:buFont typeface="+mj-lt"/>
              <a:buAutoNum type="arabicPeriod"/>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Types of Cooling</a:t>
            </a:r>
          </a:p>
          <a:p>
            <a:pPr marL="914391" lvl="1" indent="-514350">
              <a:buFont typeface="+mj-lt"/>
              <a:buAutoNum type="alphaLcParen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OA – Oil‐Immersed Self‐Cooled</a:t>
            </a:r>
          </a:p>
          <a:p>
            <a:pPr marL="914391" lvl="1" indent="-514350">
              <a:buFont typeface="+mj-lt"/>
              <a:buAutoNum type="alphaLcParen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OA/FA – Oil‐Immersed Self‐Cooled/Forced‐Air Cooled</a:t>
            </a:r>
          </a:p>
          <a:p>
            <a:pPr marL="914391" lvl="1" indent="-514350">
              <a:buFont typeface="+mj-lt"/>
              <a:buAutoNum type="alphaLcParen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OA/FA/FOA – Oil‐immersed Self‐Cooled/Forced‐Air Cooled/Forced‐Oil Forced‐Air Cooled</a:t>
            </a:r>
          </a:p>
          <a:p>
            <a:pPr marL="914391" lvl="1" indent="-514350">
              <a:buFont typeface="+mj-lt"/>
              <a:buAutoNum type="alphaLcParen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FOA – Oil‐Immersed Forced‐Oil Cooled with Forced‐Air Cooled</a:t>
            </a:r>
          </a:p>
          <a:p>
            <a:pPr marL="914391" lvl="1" indent="-514350">
              <a:buFont typeface="+mj-lt"/>
              <a:buAutoNum type="alphaLcParen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OW – Oil‐Immersed Water Cooled</a:t>
            </a:r>
          </a:p>
          <a:p>
            <a:pPr marL="914391" lvl="1" indent="-514350">
              <a:buFont typeface="+mj-lt"/>
              <a:buAutoNum type="alphaLcParen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FOW – Oil‐Immersed Forced‐Oil Cooled with Forced‐Water Cooled</a:t>
            </a:r>
          </a:p>
          <a:p>
            <a:pPr marL="914391" lvl="1" indent="-514350">
              <a:buFont typeface="+mj-lt"/>
              <a:buAutoNum type="alphaLcParen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AA – Dry‐Type Self‐cooled</a:t>
            </a:r>
          </a:p>
          <a:p>
            <a:pPr marL="914391" lvl="1" indent="-514350">
              <a:buFont typeface="+mj-lt"/>
              <a:buAutoNum type="alphaLcParen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AFA – Dry‐Type Forced‐Air Cooled</a:t>
            </a:r>
          </a:p>
          <a:p>
            <a:pPr marL="914391" lvl="1" indent="-514350">
              <a:buFont typeface="+mj-lt"/>
              <a:buAutoNum type="alphaLcParen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AA/FA – Dry‐Type Self‐cooled/Forced‐Air Cooled</a:t>
            </a:r>
          </a:p>
          <a:p>
            <a:pPr marL="342900" indent="-342900">
              <a:buFont typeface="+mj-lt"/>
              <a:buAutoNum type="arabicPeriod"/>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Terminal Markings and Polarity</a:t>
            </a:r>
          </a:p>
          <a:p>
            <a:pPr marL="342900" indent="-342900">
              <a:buFont typeface="+mj-lt"/>
              <a:buAutoNum type="arabicPeriod"/>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Insulation Class</a:t>
            </a:r>
          </a:p>
        </p:txBody>
      </p:sp>
      <p:sp>
        <p:nvSpPr>
          <p:cNvPr id="4" name="Footer Placeholder 3">
            <a:extLst>
              <a:ext uri="{FF2B5EF4-FFF2-40B4-BE49-F238E27FC236}">
                <a16:creationId xmlns:a16="http://schemas.microsoft.com/office/drawing/2014/main" id="{5461CC23-7590-4C9A-B562-B3645777CAA1}"/>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15AB3850-04AC-4235-A7C1-1A1525B04D36}"/>
              </a:ext>
            </a:extLst>
          </p:cNvPr>
          <p:cNvSpPr>
            <a:spLocks noGrp="1"/>
          </p:cNvSpPr>
          <p:nvPr>
            <p:ph type="sldNum" sz="quarter" idx="12"/>
          </p:nvPr>
        </p:nvSpPr>
        <p:spPr/>
        <p:txBody>
          <a:bodyPr/>
          <a:lstStyle/>
          <a:p>
            <a:fld id="{98783A6C-F2E5-470E-8F07-6DF2D28172F3}" type="slidenum">
              <a:rPr lang="en-US" smtClean="0"/>
              <a:t>6</a:t>
            </a:fld>
            <a:endParaRPr lang="en-US"/>
          </a:p>
        </p:txBody>
      </p:sp>
    </p:spTree>
    <p:extLst>
      <p:ext uri="{BB962C8B-B14F-4D97-AF65-F5344CB8AC3E}">
        <p14:creationId xmlns:p14="http://schemas.microsoft.com/office/powerpoint/2010/main" val="325966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A1F3-5497-4D1E-9DA6-1A5FDA52D09C}"/>
              </a:ext>
            </a:extLst>
          </p:cNvPr>
          <p:cNvSpPr>
            <a:spLocks noGrp="1"/>
          </p:cNvSpPr>
          <p:nvPr>
            <p:ph type="title"/>
          </p:nvPr>
        </p:nvSpPr>
        <p:spPr/>
        <p:txBody>
          <a:bodyPr/>
          <a:lstStyle/>
          <a:p>
            <a:r>
              <a:rPr lang="en-US" dirty="0"/>
              <a:t>3.1 </a:t>
            </a:r>
            <a:r>
              <a:rPr lang="en-US" dirty="0">
                <a:latin typeface="Calibri" panose="020F0502020204030204" pitchFamily="34" charset="0"/>
                <a:ea typeface="Calibri" panose="020F0502020204030204" pitchFamily="34" charset="0"/>
                <a:cs typeface="Calibri" panose="020F0502020204030204" pitchFamily="34" charset="0"/>
              </a:rPr>
              <a:t>Loading of Transformers</a:t>
            </a:r>
          </a:p>
        </p:txBody>
      </p:sp>
      <p:sp>
        <p:nvSpPr>
          <p:cNvPr id="3" name="Content Placeholder 2">
            <a:extLst>
              <a:ext uri="{FF2B5EF4-FFF2-40B4-BE49-F238E27FC236}">
                <a16:creationId xmlns:a16="http://schemas.microsoft.com/office/drawing/2014/main" id="{CB90F59F-7341-4B28-8FC4-DE75D0128BF3}"/>
              </a:ext>
            </a:extLst>
          </p:cNvPr>
          <p:cNvSpPr>
            <a:spLocks noGrp="1"/>
          </p:cNvSpPr>
          <p:nvPr>
            <p:ph idx="1"/>
          </p:nvPr>
        </p:nvSpPr>
        <p:spPr>
          <a:xfrm>
            <a:off x="457200" y="844765"/>
            <a:ext cx="8229600" cy="5021047"/>
          </a:xfrm>
        </p:spPr>
        <p:txBody>
          <a:bodyPr/>
          <a:lstStyle/>
          <a:p>
            <a:pPr algn="just">
              <a:spcAft>
                <a:spcPts val="4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Transformers are assigned a kVA rating. According to standards, the transformer can continuously carry a current corresponding to this kVA without exceeding an average winding temperature of 55 or 65 °C above the ambient temperature. </a:t>
            </a:r>
          </a:p>
          <a:p>
            <a:pPr algn="just">
              <a:spcAft>
                <a:spcPts val="4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Older transformers were designed for 55°C temperature rise, while newer ones can withstand 65°C.</a:t>
            </a:r>
          </a:p>
          <a:p>
            <a:pPr algn="just">
              <a:spcAft>
                <a:spcPts val="4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The nameplate rating also serves a useful commercial purpose by specifying the kVA at which guaranteed losses and regulation must be met. In service, however, a distribution transformer is rarely loaded continuously at its rated kVA but usually goes through a daily load cycle characterized by a short‐time peak load.</a:t>
            </a:r>
          </a:p>
          <a:p>
            <a:pPr algn="just">
              <a:spcAft>
                <a:spcPts val="400"/>
              </a:spcAft>
            </a:pPr>
            <a:r>
              <a:rPr lang="en-US" sz="1600" dirty="0">
                <a:solidFill>
                  <a:schemeClr val="tx1"/>
                </a:solidFill>
                <a:latin typeface="Calibri" panose="020F0502020204030204" pitchFamily="34" charset="0"/>
                <a:cs typeface="Calibri" panose="020F0502020204030204" pitchFamily="34" charset="0"/>
              </a:rPr>
              <a:t>The primary consideration of loading which determines the life of a particular transformer is the deterioration of insulation during its service life. The rate of deterioration is greatly influenced by the temperature to which the insulation is subjected. </a:t>
            </a:r>
          </a:p>
          <a:p>
            <a:pPr algn="just">
              <a:spcAft>
                <a:spcPts val="400"/>
              </a:spcAft>
            </a:pPr>
            <a:r>
              <a:rPr lang="en-US" sz="1600" dirty="0">
                <a:solidFill>
                  <a:schemeClr val="tx1"/>
                </a:solidFill>
                <a:latin typeface="Calibri" panose="020F0502020204030204" pitchFamily="34" charset="0"/>
                <a:cs typeface="Calibri" panose="020F0502020204030204" pitchFamily="34" charset="0"/>
              </a:rPr>
              <a:t>For insulation used in liquid‐immersed transformers, the standards require hot‐spot temperature (the highest temperature on the windings) to be limited to 110 °C for 65 °C temperature rise transformers and 95 °C for 55 °C temperature rise transformers for normal life expectancy.</a:t>
            </a:r>
          </a:p>
          <a:p>
            <a:pPr algn="just">
              <a:spcAft>
                <a:spcPts val="400"/>
              </a:spcAft>
            </a:pPr>
            <a:r>
              <a:rPr lang="en-US" sz="1600" dirty="0">
                <a:solidFill>
                  <a:schemeClr val="tx1"/>
                </a:solidFill>
                <a:latin typeface="Calibri" panose="020F0502020204030204" pitchFamily="34" charset="0"/>
                <a:cs typeface="Calibri" panose="020F0502020204030204" pitchFamily="34" charset="0"/>
              </a:rPr>
              <a:t>One solution to the cyclic loading problem would be to limit the peak load of the transformer to nameplate rating. However, this would result in uneconomical use of the transformer loading capability.</a:t>
            </a:r>
          </a:p>
        </p:txBody>
      </p:sp>
      <p:sp>
        <p:nvSpPr>
          <p:cNvPr id="4" name="Footer Placeholder 3">
            <a:extLst>
              <a:ext uri="{FF2B5EF4-FFF2-40B4-BE49-F238E27FC236}">
                <a16:creationId xmlns:a16="http://schemas.microsoft.com/office/drawing/2014/main" id="{4069B6C6-9ACD-4B93-B28B-336F17C1ECEC}"/>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A621A0E1-E2C2-4021-8E7F-6553CE2E9E11}"/>
              </a:ext>
            </a:extLst>
          </p:cNvPr>
          <p:cNvSpPr>
            <a:spLocks noGrp="1"/>
          </p:cNvSpPr>
          <p:nvPr>
            <p:ph type="sldNum" sz="quarter" idx="12"/>
          </p:nvPr>
        </p:nvSpPr>
        <p:spPr/>
        <p:txBody>
          <a:bodyPr/>
          <a:lstStyle/>
          <a:p>
            <a:fld id="{98783A6C-F2E5-470E-8F07-6DF2D28172F3}" type="slidenum">
              <a:rPr lang="en-US" smtClean="0"/>
              <a:t>7</a:t>
            </a:fld>
            <a:endParaRPr lang="en-US"/>
          </a:p>
        </p:txBody>
      </p:sp>
    </p:spTree>
    <p:extLst>
      <p:ext uri="{BB962C8B-B14F-4D97-AF65-F5344CB8AC3E}">
        <p14:creationId xmlns:p14="http://schemas.microsoft.com/office/powerpoint/2010/main" val="2879093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A1F3-5497-4D1E-9DA6-1A5FDA52D09C}"/>
              </a:ext>
            </a:extLst>
          </p:cNvPr>
          <p:cNvSpPr>
            <a:spLocks noGrp="1"/>
          </p:cNvSpPr>
          <p:nvPr>
            <p:ph type="title"/>
          </p:nvPr>
        </p:nvSpPr>
        <p:spPr/>
        <p:txBody>
          <a:bodyPr/>
          <a:lstStyle/>
          <a:p>
            <a:r>
              <a:rPr lang="en-US" dirty="0"/>
              <a:t>3.1 </a:t>
            </a:r>
            <a:r>
              <a:rPr lang="en-US" dirty="0">
                <a:latin typeface="Calibri" panose="020F0502020204030204" pitchFamily="34" charset="0"/>
                <a:ea typeface="Calibri" panose="020F0502020204030204" pitchFamily="34" charset="0"/>
                <a:cs typeface="Calibri" panose="020F0502020204030204" pitchFamily="34" charset="0"/>
              </a:rPr>
              <a:t>Loading of Transformers</a:t>
            </a:r>
          </a:p>
        </p:txBody>
      </p:sp>
      <p:sp>
        <p:nvSpPr>
          <p:cNvPr id="3" name="Content Placeholder 2">
            <a:extLst>
              <a:ext uri="{FF2B5EF4-FFF2-40B4-BE49-F238E27FC236}">
                <a16:creationId xmlns:a16="http://schemas.microsoft.com/office/drawing/2014/main" id="{CB90F59F-7341-4B28-8FC4-DE75D0128BF3}"/>
              </a:ext>
            </a:extLst>
          </p:cNvPr>
          <p:cNvSpPr>
            <a:spLocks noGrp="1"/>
          </p:cNvSpPr>
          <p:nvPr>
            <p:ph idx="1"/>
          </p:nvPr>
        </p:nvSpPr>
        <p:spPr>
          <a:xfrm>
            <a:off x="457200" y="844765"/>
            <a:ext cx="8229600" cy="5021047"/>
          </a:xfrm>
        </p:spPr>
        <p:txBody>
          <a:bodyPr/>
          <a:lstStyle/>
          <a:p>
            <a:pPr algn="just">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There are two primary characteristics of the transformer that permit short‐time peak overloads to be carried without decreasing the expected life:</a:t>
            </a:r>
          </a:p>
          <a:p>
            <a:pPr lvl="1" algn="just">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The relatively long thermal time constant of the transformer: While the load on the transformer can increase very rapidly, the oil temperature increases much more gradually along an exponential curve with a time constant in the order of a few hours. The temperature differential between winding and oil increases to its ultimate value much more quickly, but the total winding temperature is held down by the oil. The magnitude and duration of the overload which can be carried without exceeding 110 or 95 °C degree hot‐spot temperature depend on the ambient temperature, initial loading, loss ratio, etc. </a:t>
            </a:r>
          </a:p>
          <a:p>
            <a:pPr lvl="1" algn="just">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The thermal aging characteristics of insulation used in distribution transformers: Temperatures considerably above 110 °C (95 °C) can be carried for short periods of time without decrease in normal life expectancy, if this condition is offset by extended operation at temperatures below 110 °C (95 °C). In other words, the elevated temperatures do not cause failure of insulation but only increase the rate at which deterioration occurs.</a:t>
            </a:r>
          </a:p>
          <a:p>
            <a:pPr algn="just">
              <a:spcAft>
                <a:spcPts val="600"/>
              </a:spcAft>
            </a:pP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endParaRPr lang="en-US" sz="1600" dirty="0">
              <a:solidFill>
                <a:schemeClr val="tx1"/>
              </a:solidFill>
            </a:endParaRPr>
          </a:p>
        </p:txBody>
      </p:sp>
      <p:sp>
        <p:nvSpPr>
          <p:cNvPr id="4" name="Footer Placeholder 3">
            <a:extLst>
              <a:ext uri="{FF2B5EF4-FFF2-40B4-BE49-F238E27FC236}">
                <a16:creationId xmlns:a16="http://schemas.microsoft.com/office/drawing/2014/main" id="{4069B6C6-9ACD-4B93-B28B-336F17C1ECEC}"/>
              </a:ext>
            </a:extLst>
          </p:cNvPr>
          <p:cNvSpPr>
            <a:spLocks noGrp="1"/>
          </p:cNvSpPr>
          <p:nvPr>
            <p:ph type="ftr" sz="quarter" idx="11"/>
          </p:nvPr>
        </p:nvSpPr>
        <p:spPr>
          <a:xfrm>
            <a:off x="7035800" y="6330979"/>
            <a:ext cx="1699126"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A621A0E1-E2C2-4021-8E7F-6553CE2E9E11}"/>
              </a:ext>
            </a:extLst>
          </p:cNvPr>
          <p:cNvSpPr>
            <a:spLocks noGrp="1"/>
          </p:cNvSpPr>
          <p:nvPr>
            <p:ph type="sldNum" sz="quarter" idx="12"/>
          </p:nvPr>
        </p:nvSpPr>
        <p:spPr/>
        <p:txBody>
          <a:bodyPr/>
          <a:lstStyle/>
          <a:p>
            <a:fld id="{98783A6C-F2E5-470E-8F07-6DF2D28172F3}" type="slidenum">
              <a:rPr lang="en-US" smtClean="0"/>
              <a:t>8</a:t>
            </a:fld>
            <a:endParaRPr lang="en-US"/>
          </a:p>
        </p:txBody>
      </p:sp>
    </p:spTree>
    <p:extLst>
      <p:ext uri="{BB962C8B-B14F-4D97-AF65-F5344CB8AC3E}">
        <p14:creationId xmlns:p14="http://schemas.microsoft.com/office/powerpoint/2010/main" val="111058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5DFC-9139-49C8-B38C-8D07A96FA4B6}"/>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3.2 Types of Cooling</a:t>
            </a:r>
          </a:p>
        </p:txBody>
      </p:sp>
      <p:sp>
        <p:nvSpPr>
          <p:cNvPr id="3" name="Content Placeholder 2">
            <a:extLst>
              <a:ext uri="{FF2B5EF4-FFF2-40B4-BE49-F238E27FC236}">
                <a16:creationId xmlns:a16="http://schemas.microsoft.com/office/drawing/2014/main" id="{236EA65F-AA5E-470A-86CD-51C984B71BA4}"/>
              </a:ext>
            </a:extLst>
          </p:cNvPr>
          <p:cNvSpPr>
            <a:spLocks noGrp="1"/>
          </p:cNvSpPr>
          <p:nvPr>
            <p:ph idx="1"/>
          </p:nvPr>
        </p:nvSpPr>
        <p:spPr>
          <a:xfrm>
            <a:off x="457200" y="855877"/>
            <a:ext cx="8229600" cy="5224251"/>
          </a:xfrm>
        </p:spPr>
        <p:txBody>
          <a:bodyPr/>
          <a:lstStyle/>
          <a:p>
            <a:pPr algn="just">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Usually, all distribution transformers are self‐cooled. Forced‐oil and forced‐air cooling are invariably used for power transformers, which are used in substations. The basic types of cooling are referred to by different designations.</a:t>
            </a:r>
          </a:p>
          <a:p>
            <a:pPr marL="742941" lvl="1" indent="-342900" algn="just">
              <a:spcAft>
                <a:spcPts val="600"/>
              </a:spcAft>
              <a:buFont typeface="+mj-lt"/>
              <a:buAutoNum type="alphaLcParenR"/>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OA (Oil-Immersed Self-Cooled):</a:t>
            </a:r>
          </a:p>
          <a:p>
            <a:pPr marL="742941" lvl="1" indent="-342900" algn="just">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In this type of transformer, the insulating oil circulates by natural convection within a tank having smooth sides, corrugated sides, integral tubular sides, or detachable radiators. </a:t>
            </a:r>
          </a:p>
          <a:p>
            <a:pPr marL="742941" lvl="1" indent="-342900" algn="just">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Smooth tanks are used for small distribution transformers, but because the losses increase more rapidly than the tank surface area as kVA capacity goes up, a smooth tank transformer larger than 50 kVA would have to be abnormally large to provide sufficient radiating surface. </a:t>
            </a:r>
          </a:p>
          <a:p>
            <a:pPr marL="742941" lvl="1" indent="-342900" algn="just">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Integral tubular‐type construction is used up to about 3000 kVA and in some cases to larger capacities, though shipping restrictions usually limit this type of construction for the larger ratings. </a:t>
            </a:r>
          </a:p>
          <a:p>
            <a:pPr marL="742941" lvl="1" indent="-342900" algn="just">
              <a:spcAft>
                <a:spcPts val="600"/>
              </a:spcAft>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Above 3000 kVA, detachable radiators are usually supplied. Transformers rated 46 kV and below may also be filled with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Inerteen</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fire‐proof insulating liquid, instead of oil. The OA transformer is a basic type and serves as a standard for rating and pricing other types.</a:t>
            </a:r>
          </a:p>
          <a:p>
            <a:pPr marL="400041" lvl="1" indent="0" algn="just">
              <a:spcAft>
                <a:spcPts val="600"/>
              </a:spcAft>
              <a:buNone/>
            </a:pPr>
            <a:endParaRPr lang="en-US" sz="1600" dirty="0">
              <a:solidFill>
                <a:schemeClr val="tx1"/>
              </a:solidFill>
            </a:endParaRPr>
          </a:p>
          <a:p>
            <a:pPr marL="742941" lvl="1" indent="-342900" algn="just">
              <a:spcAft>
                <a:spcPts val="600"/>
              </a:spcAft>
              <a:buFont typeface="+mj-lt"/>
              <a:buAutoNum type="alphaLcParenR"/>
            </a:pPr>
            <a:endParaRPr lang="en-US" sz="1600" b="1" dirty="0">
              <a:solidFill>
                <a:schemeClr val="tx1"/>
              </a:solidFill>
            </a:endParaRPr>
          </a:p>
          <a:p>
            <a:pPr marL="742941" lvl="1" indent="-342900" algn="just">
              <a:spcAft>
                <a:spcPts val="600"/>
              </a:spcAft>
              <a:buFont typeface="+mj-lt"/>
              <a:buAutoNum type="alphaLcParenR"/>
            </a:pPr>
            <a:endParaRPr lang="en-US" sz="1600" b="1" dirty="0">
              <a:solidFill>
                <a:schemeClr val="tx1"/>
              </a:solidFill>
            </a:endParaRPr>
          </a:p>
        </p:txBody>
      </p:sp>
      <p:sp>
        <p:nvSpPr>
          <p:cNvPr id="4" name="Footer Placeholder 3">
            <a:extLst>
              <a:ext uri="{FF2B5EF4-FFF2-40B4-BE49-F238E27FC236}">
                <a16:creationId xmlns:a16="http://schemas.microsoft.com/office/drawing/2014/main" id="{10EF8284-8E3E-4CD9-BDF5-286782546255}"/>
              </a:ext>
            </a:extLst>
          </p:cNvPr>
          <p:cNvSpPr>
            <a:spLocks noGrp="1"/>
          </p:cNvSpPr>
          <p:nvPr>
            <p:ph type="ftr" sz="quarter" idx="11"/>
          </p:nvPr>
        </p:nvSpPr>
        <p:spPr>
          <a:xfrm>
            <a:off x="7035800" y="6330979"/>
            <a:ext cx="1717174" cy="365125"/>
          </a:xfrm>
        </p:spPr>
        <p:txBody>
          <a:bodyPr/>
          <a:lstStyle/>
          <a:p>
            <a:r>
              <a:rPr lang="en-US" dirty="0" err="1">
                <a:latin typeface="Calibri" panose="020F0502020204030204" pitchFamily="34" charset="0"/>
                <a:ea typeface="Calibri" panose="020F0502020204030204" pitchFamily="34" charset="0"/>
                <a:cs typeface="Calibri" panose="020F0502020204030204" pitchFamily="34" charset="0"/>
              </a:rPr>
              <a:t>ECpE</a:t>
            </a:r>
            <a:r>
              <a:rPr lang="en-US" dirty="0">
                <a:latin typeface="Calibri" panose="020F0502020204030204" pitchFamily="34" charset="0"/>
                <a:ea typeface="Calibri" panose="020F0502020204030204" pitchFamily="34" charset="0"/>
                <a:cs typeface="Calibri" panose="020F0502020204030204" pitchFamily="34" charset="0"/>
              </a:rPr>
              <a:t> Department</a:t>
            </a:r>
          </a:p>
        </p:txBody>
      </p:sp>
      <p:sp>
        <p:nvSpPr>
          <p:cNvPr id="5" name="Slide Number Placeholder 4">
            <a:extLst>
              <a:ext uri="{FF2B5EF4-FFF2-40B4-BE49-F238E27FC236}">
                <a16:creationId xmlns:a16="http://schemas.microsoft.com/office/drawing/2014/main" id="{B99998C9-7CA3-466D-A417-A649E7F286C7}"/>
              </a:ext>
            </a:extLst>
          </p:cNvPr>
          <p:cNvSpPr>
            <a:spLocks noGrp="1"/>
          </p:cNvSpPr>
          <p:nvPr>
            <p:ph type="sldNum" sz="quarter" idx="12"/>
          </p:nvPr>
        </p:nvSpPr>
        <p:spPr/>
        <p:txBody>
          <a:bodyPr/>
          <a:lstStyle/>
          <a:p>
            <a:fld id="{98783A6C-F2E5-470E-8F07-6DF2D28172F3}" type="slidenum">
              <a:rPr lang="en-US" smtClean="0"/>
              <a:t>9</a:t>
            </a:fld>
            <a:endParaRPr lang="en-US"/>
          </a:p>
        </p:txBody>
      </p:sp>
    </p:spTree>
    <p:extLst>
      <p:ext uri="{BB962C8B-B14F-4D97-AF65-F5344CB8AC3E}">
        <p14:creationId xmlns:p14="http://schemas.microsoft.com/office/powerpoint/2010/main" val="2432990454"/>
      </p:ext>
    </p:extLst>
  </p:cSld>
  <p:clrMapOvr>
    <a:masterClrMapping/>
  </p:clrMapOvr>
</p:sld>
</file>

<file path=ppt/theme/theme1.xml><?xml version="1.0" encoding="utf-8"?>
<a:theme xmlns:a="http://schemas.openxmlformats.org/drawingml/2006/main" name="PowerPoint">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9056</TotalTime>
  <Words>5230</Words>
  <Application>Microsoft Macintosh PowerPoint</Application>
  <PresentationFormat>On-screen Show (4:3)</PresentationFormat>
  <Paragraphs>398</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Univers 65</vt:lpstr>
      <vt:lpstr>Univers 67 CondensedBold</vt:lpstr>
      <vt:lpstr>Arial</vt:lpstr>
      <vt:lpstr>Calibri</vt:lpstr>
      <vt:lpstr>Cambria Math</vt:lpstr>
      <vt:lpstr>Times</vt:lpstr>
      <vt:lpstr>Times New Roman</vt:lpstr>
      <vt:lpstr>PowerPoint</vt:lpstr>
      <vt:lpstr>  Distribution System Transformers </vt:lpstr>
      <vt:lpstr>Distribution System Transformers</vt:lpstr>
      <vt:lpstr>1. Definition</vt:lpstr>
      <vt:lpstr>2. Types of Distribution Transformers</vt:lpstr>
      <vt:lpstr>3. Standards</vt:lpstr>
      <vt:lpstr>3. Standards</vt:lpstr>
      <vt:lpstr>3.1 Loading of Transformers</vt:lpstr>
      <vt:lpstr>3.1 Loading of Transformers</vt:lpstr>
      <vt:lpstr>3.2 Types of Cooling</vt:lpstr>
      <vt:lpstr>3.2 Types of Cooling</vt:lpstr>
      <vt:lpstr>3.2 Types of Cooling</vt:lpstr>
      <vt:lpstr>3.2 Types of Cooling</vt:lpstr>
      <vt:lpstr>3.2 Types of Cooling</vt:lpstr>
      <vt:lpstr> Notes: </vt:lpstr>
      <vt:lpstr>3.3 Terminal Markings and Polarity</vt:lpstr>
      <vt:lpstr>3.4 Insulation Class</vt:lpstr>
      <vt:lpstr>4. Single-Phase Transformers</vt:lpstr>
      <vt:lpstr>4.1 Model for a Single-Phase Transformer</vt:lpstr>
      <vt:lpstr>4.2 Performance Analysis</vt:lpstr>
      <vt:lpstr>4.3 Regulation</vt:lpstr>
      <vt:lpstr>4.4 Taps</vt:lpstr>
      <vt:lpstr>5. Distribution Transformer Connections (Single Phase)</vt:lpstr>
      <vt:lpstr>5. Distribution Transformer Connections (Single Phase)</vt:lpstr>
      <vt:lpstr>5.1 Example</vt:lpstr>
      <vt:lpstr>5.2 Parallel Operation of Three-Wire Transformer</vt:lpstr>
      <vt:lpstr>5.2 Parallel Operation of Three-Wire Transformer</vt:lpstr>
      <vt:lpstr>Example</vt:lpstr>
      <vt:lpstr>5.3 Single Phase Autotransformers</vt:lpstr>
      <vt:lpstr>6. Three-Phase Transformer Connections</vt:lpstr>
      <vt:lpstr>6.1 Analysis of Y/    Transformer with Unbalanced Load</vt:lpstr>
      <vt:lpstr>Example</vt:lpstr>
      <vt:lpstr>Example</vt:lpstr>
      <vt:lpstr>6.2 Analysis of Y/Y Transformer</vt:lpstr>
      <vt:lpstr>Example</vt:lpstr>
      <vt:lpstr>Solution </vt:lpstr>
      <vt:lpstr>6.3 Three-winding Transformer</vt:lpstr>
      <vt:lpstr>Solution</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 </dc:title>
  <dc:creator>Tiwari, Prashant [E CPE]</dc:creator>
  <cp:lastModifiedBy>Wang, Zhaoyu [E CPE]</cp:lastModifiedBy>
  <cp:revision>17</cp:revision>
  <dcterms:created xsi:type="dcterms:W3CDTF">2022-12-20T23:57:39Z</dcterms:created>
  <dcterms:modified xsi:type="dcterms:W3CDTF">2023-09-29T21:05:00Z</dcterms:modified>
</cp:coreProperties>
</file>